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67" r:id="rId4"/>
    <p:sldId id="259" r:id="rId5"/>
    <p:sldId id="260" r:id="rId6"/>
    <p:sldId id="263" r:id="rId7"/>
    <p:sldId id="271" r:id="rId8"/>
    <p:sldId id="266" r:id="rId9"/>
    <p:sldId id="274" r:id="rId10"/>
    <p:sldId id="276" r:id="rId11"/>
    <p:sldId id="270" r:id="rId12"/>
    <p:sldId id="273" r:id="rId13"/>
    <p:sldId id="268" r:id="rId14"/>
    <p:sldId id="269" r:id="rId15"/>
    <p:sldId id="261" r:id="rId16"/>
    <p:sldId id="26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04"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705"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A278B0-E51A-4E6F-B5F3-F61CE2D4D586}" type="datetimeFigureOut">
              <a:rPr lang="en-US" smtClean="0"/>
              <a:t>12/26/2021</a:t>
            </a:fld>
            <a:endParaRPr lang="en-US"/>
          </a:p>
        </p:txBody>
      </p:sp>
      <p:sp>
        <p:nvSpPr>
          <p:cNvPr id="1048706"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707"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8"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709"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B6D1607-21BB-48CE-B129-834DEBA2B28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08"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1048609"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10" name="Date Placeholder 3"/>
          <p:cNvSpPr>
            <a:spLocks noGrp="1"/>
          </p:cNvSpPr>
          <p:nvPr>
            <p:ph type="dt" sz="half" idx="10"/>
          </p:nvPr>
        </p:nvSpPr>
        <p:spPr/>
        <p:txBody>
          <a:bodyPr/>
          <a:lstStyle/>
          <a:p>
            <a:fld id="{6FFB6E5B-E7DB-4804-994A-D04CE4FF052C}" type="datetime1">
              <a:rPr lang="en-IN" smtClean="0"/>
              <a:t>26-12-2021</a:t>
            </a:fld>
            <a:endParaRPr lang="en-IN"/>
          </a:p>
        </p:txBody>
      </p:sp>
      <p:sp>
        <p:nvSpPr>
          <p:cNvPr id="1048611" name="Footer Placeholder 4"/>
          <p:cNvSpPr>
            <a:spLocks noGrp="1"/>
          </p:cNvSpPr>
          <p:nvPr>
            <p:ph type="ftr" sz="quarter" idx="11"/>
          </p:nvPr>
        </p:nvSpPr>
        <p:spPr/>
        <p:txBody>
          <a:bodyPr/>
          <a:lstStyle/>
          <a:p>
            <a:endParaRPr lang="en-IN"/>
          </a:p>
        </p:txBody>
      </p:sp>
      <p:sp>
        <p:nvSpPr>
          <p:cNvPr id="1048612"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71"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1048672"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73"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74" name="Date Placeholder 4"/>
          <p:cNvSpPr>
            <a:spLocks noGrp="1"/>
          </p:cNvSpPr>
          <p:nvPr>
            <p:ph type="dt" sz="half" idx="10"/>
          </p:nvPr>
        </p:nvSpPr>
        <p:spPr/>
        <p:txBody>
          <a:bodyPr/>
          <a:lstStyle/>
          <a:p>
            <a:fld id="{323E5893-CDF0-45B5-ABB4-5806295AEC31}" type="datetime1">
              <a:rPr lang="en-IN" smtClean="0"/>
              <a:t>26-12-2021</a:t>
            </a:fld>
            <a:endParaRPr lang="en-IN"/>
          </a:p>
        </p:txBody>
      </p:sp>
      <p:sp>
        <p:nvSpPr>
          <p:cNvPr id="1048675" name="Footer Placeholder 5"/>
          <p:cNvSpPr>
            <a:spLocks noGrp="1"/>
          </p:cNvSpPr>
          <p:nvPr>
            <p:ph type="ftr" sz="quarter" idx="11"/>
          </p:nvPr>
        </p:nvSpPr>
        <p:spPr/>
        <p:txBody>
          <a:bodyPr/>
          <a:lstStyle/>
          <a:p>
            <a:endParaRPr lang="en-IN"/>
          </a:p>
        </p:txBody>
      </p:sp>
      <p:sp>
        <p:nvSpPr>
          <p:cNvPr id="1048676" name="Slide Number Placeholder 6"/>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23"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1048624"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25" name="Date Placeholder 3"/>
          <p:cNvSpPr>
            <a:spLocks noGrp="1"/>
          </p:cNvSpPr>
          <p:nvPr>
            <p:ph type="dt" sz="half" idx="10"/>
          </p:nvPr>
        </p:nvSpPr>
        <p:spPr/>
        <p:txBody>
          <a:bodyPr/>
          <a:lstStyle/>
          <a:p>
            <a:fld id="{DB1F7ABF-CB56-4E29-9D87-30FCB9D5788B}" type="datetime1">
              <a:rPr lang="en-IN" smtClean="0"/>
              <a:t>26-12-2021</a:t>
            </a:fld>
            <a:endParaRPr lang="en-IN"/>
          </a:p>
        </p:txBody>
      </p:sp>
      <p:sp>
        <p:nvSpPr>
          <p:cNvPr id="1048626" name="Footer Placeholder 4"/>
          <p:cNvSpPr>
            <a:spLocks noGrp="1"/>
          </p:cNvSpPr>
          <p:nvPr>
            <p:ph type="ftr" sz="quarter" idx="11"/>
          </p:nvPr>
        </p:nvSpPr>
        <p:spPr/>
        <p:txBody>
          <a:bodyPr/>
          <a:lstStyle/>
          <a:p>
            <a:endParaRPr lang="en-IN"/>
          </a:p>
        </p:txBody>
      </p:sp>
      <p:sp>
        <p:nvSpPr>
          <p:cNvPr id="1048627"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63"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04866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65"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66" name="Date Placeholder 3"/>
          <p:cNvSpPr>
            <a:spLocks noGrp="1"/>
          </p:cNvSpPr>
          <p:nvPr>
            <p:ph type="dt" sz="half" idx="10"/>
          </p:nvPr>
        </p:nvSpPr>
        <p:spPr/>
        <p:txBody>
          <a:bodyPr/>
          <a:lstStyle/>
          <a:p>
            <a:fld id="{03AE7565-A252-4C58-BE9C-3D1ED0A53DAD}" type="datetime1">
              <a:rPr lang="en-IN" smtClean="0"/>
              <a:t>26-12-2021</a:t>
            </a:fld>
            <a:endParaRPr lang="en-IN"/>
          </a:p>
        </p:txBody>
      </p:sp>
      <p:sp>
        <p:nvSpPr>
          <p:cNvPr id="1048667" name="Footer Placeholder 4"/>
          <p:cNvSpPr>
            <a:spLocks noGrp="1"/>
          </p:cNvSpPr>
          <p:nvPr>
            <p:ph type="ftr" sz="quarter" idx="11"/>
          </p:nvPr>
        </p:nvSpPr>
        <p:spPr/>
        <p:txBody>
          <a:bodyPr/>
          <a:lstStyle/>
          <a:p>
            <a:endParaRPr lang="en-IN"/>
          </a:p>
        </p:txBody>
      </p:sp>
      <p:sp>
        <p:nvSpPr>
          <p:cNvPr id="1048668" name="Slide Number Placeholder 5"/>
          <p:cNvSpPr>
            <a:spLocks noGrp="1"/>
          </p:cNvSpPr>
          <p:nvPr>
            <p:ph type="sldNum" sz="quarter" idx="12"/>
          </p:nvPr>
        </p:nvSpPr>
        <p:spPr/>
        <p:txBody>
          <a:bodyPr/>
          <a:lstStyle/>
          <a:p>
            <a:fld id="{20B75607-6B9F-4B86-8921-0514AA7B6519}" type="slidenum">
              <a:rPr lang="en-IN" smtClean="0"/>
              <a:t>‹#›</a:t>
            </a:fld>
            <a:endParaRPr lang="en-IN"/>
          </a:p>
        </p:txBody>
      </p:sp>
      <p:sp>
        <p:nvSpPr>
          <p:cNvPr id="104866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048670"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18"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1048619"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20" name="Date Placeholder 3"/>
          <p:cNvSpPr>
            <a:spLocks noGrp="1"/>
          </p:cNvSpPr>
          <p:nvPr>
            <p:ph type="dt" sz="half" idx="10"/>
          </p:nvPr>
        </p:nvSpPr>
        <p:spPr/>
        <p:txBody>
          <a:bodyPr/>
          <a:lstStyle/>
          <a:p>
            <a:fld id="{8CACF3DB-686B-4760-9184-7185D873DC68}" type="datetime1">
              <a:rPr lang="en-IN" smtClean="0"/>
              <a:t>26-12-2021</a:t>
            </a:fld>
            <a:endParaRPr lang="en-IN"/>
          </a:p>
        </p:txBody>
      </p:sp>
      <p:sp>
        <p:nvSpPr>
          <p:cNvPr id="1048621" name="Footer Placeholder 4"/>
          <p:cNvSpPr>
            <a:spLocks noGrp="1"/>
          </p:cNvSpPr>
          <p:nvPr>
            <p:ph type="ftr" sz="quarter" idx="11"/>
          </p:nvPr>
        </p:nvSpPr>
        <p:spPr/>
        <p:txBody>
          <a:bodyPr/>
          <a:lstStyle/>
          <a:p>
            <a:endParaRPr lang="en-IN"/>
          </a:p>
        </p:txBody>
      </p:sp>
      <p:sp>
        <p:nvSpPr>
          <p:cNvPr id="1048622"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683"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684"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5"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6"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7"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8"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9"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30" name="Straight Connector 16"/>
          <p:cNvCxnSpPr>
            <a:cxnSpLocks/>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7"/>
          <p:cNvCxnSpPr>
            <a:cxnSpLocks/>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690" name="Date Placeholder 3"/>
          <p:cNvSpPr>
            <a:spLocks noGrp="1"/>
          </p:cNvSpPr>
          <p:nvPr>
            <p:ph type="dt" sz="half" idx="10"/>
          </p:nvPr>
        </p:nvSpPr>
        <p:spPr/>
        <p:txBody>
          <a:bodyPr/>
          <a:lstStyle/>
          <a:p>
            <a:fld id="{45D4C028-C029-427C-9A0A-F17434457031}" type="datetime1">
              <a:rPr lang="en-IN" smtClean="0"/>
              <a:t>26-12-2021</a:t>
            </a:fld>
            <a:endParaRPr lang="en-IN"/>
          </a:p>
        </p:txBody>
      </p:sp>
      <p:sp>
        <p:nvSpPr>
          <p:cNvPr id="1048691" name="Footer Placeholder 4"/>
          <p:cNvSpPr>
            <a:spLocks noGrp="1"/>
          </p:cNvSpPr>
          <p:nvPr>
            <p:ph type="ftr" sz="quarter" idx="11"/>
          </p:nvPr>
        </p:nvSpPr>
        <p:spPr/>
        <p:txBody>
          <a:bodyPr/>
          <a:lstStyle/>
          <a:p>
            <a:endParaRPr lang="en-IN"/>
          </a:p>
        </p:txBody>
      </p:sp>
      <p:sp>
        <p:nvSpPr>
          <p:cNvPr id="1048692"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634"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635"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36"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37"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38"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39"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40"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41"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2"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43"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28" name="Straight Connector 16"/>
          <p:cNvCxnSpPr>
            <a:cxnSpLocks/>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17"/>
          <p:cNvCxnSpPr>
            <a:cxnSpLocks/>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644" name="Date Placeholder 3"/>
          <p:cNvSpPr>
            <a:spLocks noGrp="1"/>
          </p:cNvSpPr>
          <p:nvPr>
            <p:ph type="dt" sz="half" idx="10"/>
          </p:nvPr>
        </p:nvSpPr>
        <p:spPr/>
        <p:txBody>
          <a:bodyPr/>
          <a:lstStyle/>
          <a:p>
            <a:fld id="{18E693EC-BD70-4C34-82A8-04E863D6F39A}" type="datetime1">
              <a:rPr lang="en-IN" smtClean="0"/>
              <a:t>26-12-2021</a:t>
            </a:fld>
            <a:endParaRPr lang="en-IN"/>
          </a:p>
        </p:txBody>
      </p:sp>
      <p:sp>
        <p:nvSpPr>
          <p:cNvPr id="1048645" name="Footer Placeholder 4"/>
          <p:cNvSpPr>
            <a:spLocks noGrp="1"/>
          </p:cNvSpPr>
          <p:nvPr>
            <p:ph type="ftr" sz="quarter" idx="11"/>
          </p:nvPr>
        </p:nvSpPr>
        <p:spPr/>
        <p:txBody>
          <a:bodyPr/>
          <a:lstStyle/>
          <a:p>
            <a:endParaRPr lang="en-IN"/>
          </a:p>
        </p:txBody>
      </p:sp>
      <p:sp>
        <p:nvSpPr>
          <p:cNvPr id="1048646"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99" name="Title 1"/>
          <p:cNvSpPr>
            <a:spLocks noGrp="1"/>
          </p:cNvSpPr>
          <p:nvPr>
            <p:ph type="title"/>
          </p:nvPr>
        </p:nvSpPr>
        <p:spPr/>
        <p:txBody>
          <a:bodyPr/>
          <a:lstStyle/>
          <a:p>
            <a:r>
              <a:rPr lang="en-US"/>
              <a:t>Click to edit Master title style</a:t>
            </a:r>
            <a:endParaRPr lang="en-US" dirty="0"/>
          </a:p>
        </p:txBody>
      </p:sp>
      <p:sp>
        <p:nvSpPr>
          <p:cNvPr id="1048700"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1" name="Date Placeholder 3"/>
          <p:cNvSpPr>
            <a:spLocks noGrp="1"/>
          </p:cNvSpPr>
          <p:nvPr>
            <p:ph type="dt" sz="half" idx="10"/>
          </p:nvPr>
        </p:nvSpPr>
        <p:spPr/>
        <p:txBody>
          <a:bodyPr/>
          <a:lstStyle/>
          <a:p>
            <a:fld id="{2E3530E2-9BAC-4A59-BA82-1A8B19C8D174}" type="datetime1">
              <a:rPr lang="en-IN" smtClean="0"/>
              <a:t>26-12-2021</a:t>
            </a:fld>
            <a:endParaRPr lang="en-IN"/>
          </a:p>
        </p:txBody>
      </p:sp>
      <p:sp>
        <p:nvSpPr>
          <p:cNvPr id="1048702" name="Footer Placeholder 4"/>
          <p:cNvSpPr>
            <a:spLocks noGrp="1"/>
          </p:cNvSpPr>
          <p:nvPr>
            <p:ph type="ftr" sz="quarter" idx="11"/>
          </p:nvPr>
        </p:nvSpPr>
        <p:spPr/>
        <p:txBody>
          <a:bodyPr/>
          <a:lstStyle/>
          <a:p>
            <a:endParaRPr lang="en-IN"/>
          </a:p>
        </p:txBody>
      </p:sp>
      <p:sp>
        <p:nvSpPr>
          <p:cNvPr id="1048703"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58"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1048659"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0" name="Date Placeholder 3"/>
          <p:cNvSpPr>
            <a:spLocks noGrp="1"/>
          </p:cNvSpPr>
          <p:nvPr>
            <p:ph type="dt" sz="half" idx="10"/>
          </p:nvPr>
        </p:nvSpPr>
        <p:spPr/>
        <p:txBody>
          <a:bodyPr/>
          <a:lstStyle/>
          <a:p>
            <a:fld id="{362D5B78-B8B3-4128-864A-9BEF6DAAC80A}" type="datetime1">
              <a:rPr lang="en-IN" smtClean="0"/>
              <a:t>26-12-2021</a:t>
            </a:fld>
            <a:endParaRPr lang="en-IN"/>
          </a:p>
        </p:txBody>
      </p:sp>
      <p:sp>
        <p:nvSpPr>
          <p:cNvPr id="1048661" name="Footer Placeholder 4"/>
          <p:cNvSpPr>
            <a:spLocks noGrp="1"/>
          </p:cNvSpPr>
          <p:nvPr>
            <p:ph type="ftr" sz="quarter" idx="11"/>
          </p:nvPr>
        </p:nvSpPr>
        <p:spPr/>
        <p:txBody>
          <a:bodyPr/>
          <a:lstStyle/>
          <a:p>
            <a:endParaRPr lang="en-IN"/>
          </a:p>
        </p:txBody>
      </p:sp>
      <p:sp>
        <p:nvSpPr>
          <p:cNvPr id="1048662"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1" name="Title 1"/>
          <p:cNvSpPr>
            <a:spLocks noGrp="1"/>
          </p:cNvSpPr>
          <p:nvPr>
            <p:ph type="title"/>
          </p:nvPr>
        </p:nvSpPr>
        <p:spPr/>
        <p:txBody>
          <a:bodyPr/>
          <a:lstStyle/>
          <a:p>
            <a:r>
              <a:rPr lang="en-US"/>
              <a:t>Click to edit Master title style</a:t>
            </a:r>
            <a:endParaRPr lang="en-US" dirty="0"/>
          </a:p>
        </p:txBody>
      </p:sp>
      <p:sp>
        <p:nvSpPr>
          <p:cNvPr id="104859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3" name="Date Placeholder 3"/>
          <p:cNvSpPr>
            <a:spLocks noGrp="1"/>
          </p:cNvSpPr>
          <p:nvPr>
            <p:ph type="dt" sz="half" idx="10"/>
          </p:nvPr>
        </p:nvSpPr>
        <p:spPr/>
        <p:txBody>
          <a:bodyPr/>
          <a:lstStyle/>
          <a:p>
            <a:fld id="{D67D9C49-56CC-4ED8-BEEA-56326B6F0CC6}" type="datetime1">
              <a:rPr lang="en-IN" smtClean="0"/>
              <a:t>26-12-2021</a:t>
            </a:fld>
            <a:endParaRPr lang="en-IN"/>
          </a:p>
        </p:txBody>
      </p:sp>
      <p:sp>
        <p:nvSpPr>
          <p:cNvPr id="1048594" name="Footer Placeholder 4"/>
          <p:cNvSpPr>
            <a:spLocks noGrp="1"/>
          </p:cNvSpPr>
          <p:nvPr>
            <p:ph type="ftr" sz="quarter" idx="11"/>
          </p:nvPr>
        </p:nvSpPr>
        <p:spPr/>
        <p:txBody>
          <a:bodyPr/>
          <a:lstStyle/>
          <a:p>
            <a:endParaRPr lang="en-IN"/>
          </a:p>
        </p:txBody>
      </p:sp>
      <p:sp>
        <p:nvSpPr>
          <p:cNvPr id="1048595"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583"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1048584"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585" name="Date Placeholder 3"/>
          <p:cNvSpPr>
            <a:spLocks noGrp="1"/>
          </p:cNvSpPr>
          <p:nvPr>
            <p:ph type="dt" sz="half" idx="10"/>
          </p:nvPr>
        </p:nvSpPr>
        <p:spPr/>
        <p:txBody>
          <a:bodyPr/>
          <a:lstStyle/>
          <a:p>
            <a:fld id="{9A9DD564-5AF8-4469-AAC9-864A852DA00A}" type="datetime1">
              <a:rPr lang="en-IN" smtClean="0"/>
              <a:t>26-12-2021</a:t>
            </a:fld>
            <a:endParaRPr lang="en-IN"/>
          </a:p>
        </p:txBody>
      </p:sp>
      <p:sp>
        <p:nvSpPr>
          <p:cNvPr id="1048586" name="Footer Placeholder 4"/>
          <p:cNvSpPr>
            <a:spLocks noGrp="1"/>
          </p:cNvSpPr>
          <p:nvPr>
            <p:ph type="ftr" sz="quarter" idx="11"/>
          </p:nvPr>
        </p:nvSpPr>
        <p:spPr/>
        <p:txBody>
          <a:bodyPr/>
          <a:lstStyle/>
          <a:p>
            <a:endParaRPr lang="en-IN"/>
          </a:p>
        </p:txBody>
      </p:sp>
      <p:sp>
        <p:nvSpPr>
          <p:cNvPr id="1048587" name="Slide Number Placeholder 5"/>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77" name="Title 1"/>
          <p:cNvSpPr>
            <a:spLocks noGrp="1"/>
          </p:cNvSpPr>
          <p:nvPr>
            <p:ph type="title"/>
          </p:nvPr>
        </p:nvSpPr>
        <p:spPr/>
        <p:txBody>
          <a:bodyPr/>
          <a:lstStyle/>
          <a:p>
            <a:r>
              <a:rPr lang="en-US"/>
              <a:t>Click to edit Master title style</a:t>
            </a:r>
            <a:endParaRPr lang="en-US" dirty="0"/>
          </a:p>
        </p:txBody>
      </p:sp>
      <p:sp>
        <p:nvSpPr>
          <p:cNvPr id="1048678"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79"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0" name="Date Placeholder 4"/>
          <p:cNvSpPr>
            <a:spLocks noGrp="1"/>
          </p:cNvSpPr>
          <p:nvPr>
            <p:ph type="dt" sz="half" idx="10"/>
          </p:nvPr>
        </p:nvSpPr>
        <p:spPr/>
        <p:txBody>
          <a:bodyPr/>
          <a:lstStyle/>
          <a:p>
            <a:fld id="{5671F07F-BA85-4471-95DE-22F5BAEEA48A}" type="datetime1">
              <a:rPr lang="en-IN" smtClean="0"/>
              <a:t>26-12-2021</a:t>
            </a:fld>
            <a:endParaRPr lang="en-IN"/>
          </a:p>
        </p:txBody>
      </p:sp>
      <p:sp>
        <p:nvSpPr>
          <p:cNvPr id="1048681" name="Footer Placeholder 5"/>
          <p:cNvSpPr>
            <a:spLocks noGrp="1"/>
          </p:cNvSpPr>
          <p:nvPr>
            <p:ph type="ftr" sz="quarter" idx="11"/>
          </p:nvPr>
        </p:nvSpPr>
        <p:spPr/>
        <p:txBody>
          <a:bodyPr/>
          <a:lstStyle/>
          <a:p>
            <a:endParaRPr lang="en-IN"/>
          </a:p>
        </p:txBody>
      </p:sp>
      <p:sp>
        <p:nvSpPr>
          <p:cNvPr id="1048682" name="Slide Number Placeholder 6"/>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7" name="Title 1"/>
          <p:cNvSpPr>
            <a:spLocks noGrp="1"/>
          </p:cNvSpPr>
          <p:nvPr>
            <p:ph type="title"/>
          </p:nvPr>
        </p:nvSpPr>
        <p:spPr/>
        <p:txBody>
          <a:bodyPr/>
          <a:lstStyle/>
          <a:p>
            <a:r>
              <a:rPr lang="en-US"/>
              <a:t>Click to edit Master title style</a:t>
            </a:r>
            <a:endParaRPr lang="en-US" dirty="0"/>
          </a:p>
        </p:txBody>
      </p:sp>
      <p:sp>
        <p:nvSpPr>
          <p:cNvPr id="1048648"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9"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50"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1"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52" name="Date Placeholder 6"/>
          <p:cNvSpPr>
            <a:spLocks noGrp="1"/>
          </p:cNvSpPr>
          <p:nvPr>
            <p:ph type="dt" sz="half" idx="10"/>
          </p:nvPr>
        </p:nvSpPr>
        <p:spPr/>
        <p:txBody>
          <a:bodyPr/>
          <a:lstStyle/>
          <a:p>
            <a:fld id="{8B293665-2E5A-4B59-8FC3-7A6D924EDECB}" type="datetime1">
              <a:rPr lang="en-IN" smtClean="0"/>
              <a:t>26-12-2021</a:t>
            </a:fld>
            <a:endParaRPr lang="en-IN"/>
          </a:p>
        </p:txBody>
      </p:sp>
      <p:sp>
        <p:nvSpPr>
          <p:cNvPr id="1048653" name="Footer Placeholder 7"/>
          <p:cNvSpPr>
            <a:spLocks noGrp="1"/>
          </p:cNvSpPr>
          <p:nvPr>
            <p:ph type="ftr" sz="quarter" idx="11"/>
          </p:nvPr>
        </p:nvSpPr>
        <p:spPr/>
        <p:txBody>
          <a:bodyPr/>
          <a:lstStyle/>
          <a:p>
            <a:endParaRPr lang="en-IN"/>
          </a:p>
        </p:txBody>
      </p:sp>
      <p:sp>
        <p:nvSpPr>
          <p:cNvPr id="1048654" name="Slide Number Placeholder 8"/>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14" name="Title 1"/>
          <p:cNvSpPr>
            <a:spLocks noGrp="1"/>
          </p:cNvSpPr>
          <p:nvPr>
            <p:ph type="title"/>
          </p:nvPr>
        </p:nvSpPr>
        <p:spPr/>
        <p:txBody>
          <a:bodyPr/>
          <a:lstStyle/>
          <a:p>
            <a:r>
              <a:rPr lang="en-US"/>
              <a:t>Click to edit Master title style</a:t>
            </a:r>
            <a:endParaRPr lang="en-US" dirty="0"/>
          </a:p>
        </p:txBody>
      </p:sp>
      <p:sp>
        <p:nvSpPr>
          <p:cNvPr id="1048615" name="Date Placeholder 2"/>
          <p:cNvSpPr>
            <a:spLocks noGrp="1"/>
          </p:cNvSpPr>
          <p:nvPr>
            <p:ph type="dt" sz="half" idx="10"/>
          </p:nvPr>
        </p:nvSpPr>
        <p:spPr/>
        <p:txBody>
          <a:bodyPr/>
          <a:lstStyle/>
          <a:p>
            <a:fld id="{EC925A64-22F5-4C67-866E-31197AB3938F}" type="datetime1">
              <a:rPr lang="en-IN" smtClean="0"/>
              <a:t>26-12-2021</a:t>
            </a:fld>
            <a:endParaRPr lang="en-IN"/>
          </a:p>
        </p:txBody>
      </p:sp>
      <p:sp>
        <p:nvSpPr>
          <p:cNvPr id="1048616" name="Footer Placeholder 3"/>
          <p:cNvSpPr>
            <a:spLocks noGrp="1"/>
          </p:cNvSpPr>
          <p:nvPr>
            <p:ph type="ftr" sz="quarter" idx="11"/>
          </p:nvPr>
        </p:nvSpPr>
        <p:spPr/>
        <p:txBody>
          <a:bodyPr/>
          <a:lstStyle/>
          <a:p>
            <a:endParaRPr lang="en-IN"/>
          </a:p>
        </p:txBody>
      </p:sp>
      <p:sp>
        <p:nvSpPr>
          <p:cNvPr id="1048617" name="Slide Number Placeholder 4"/>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55" name="Date Placeholder 1"/>
          <p:cNvSpPr>
            <a:spLocks noGrp="1"/>
          </p:cNvSpPr>
          <p:nvPr>
            <p:ph type="dt" sz="half" idx="10"/>
          </p:nvPr>
        </p:nvSpPr>
        <p:spPr/>
        <p:txBody>
          <a:bodyPr/>
          <a:lstStyle/>
          <a:p>
            <a:fld id="{F8C764B2-306D-480D-8346-175412CD4273}" type="datetime1">
              <a:rPr lang="en-IN" smtClean="0"/>
              <a:t>26-12-2021</a:t>
            </a:fld>
            <a:endParaRPr lang="en-IN"/>
          </a:p>
        </p:txBody>
      </p:sp>
      <p:sp>
        <p:nvSpPr>
          <p:cNvPr id="1048656" name="Footer Placeholder 2"/>
          <p:cNvSpPr>
            <a:spLocks noGrp="1"/>
          </p:cNvSpPr>
          <p:nvPr>
            <p:ph type="ftr" sz="quarter" idx="11"/>
          </p:nvPr>
        </p:nvSpPr>
        <p:spPr/>
        <p:txBody>
          <a:bodyPr/>
          <a:lstStyle/>
          <a:p>
            <a:endParaRPr lang="en-IN"/>
          </a:p>
        </p:txBody>
      </p:sp>
      <p:sp>
        <p:nvSpPr>
          <p:cNvPr id="1048657" name="Slide Number Placeholder 3"/>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93"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1048694"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95"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96" name="Date Placeholder 4"/>
          <p:cNvSpPr>
            <a:spLocks noGrp="1"/>
          </p:cNvSpPr>
          <p:nvPr>
            <p:ph type="dt" sz="half" idx="10"/>
          </p:nvPr>
        </p:nvSpPr>
        <p:spPr/>
        <p:txBody>
          <a:bodyPr/>
          <a:lstStyle/>
          <a:p>
            <a:fld id="{9BC256FF-0529-4B5D-8621-798BB49692A3}" type="datetime1">
              <a:rPr lang="en-IN" smtClean="0"/>
              <a:t>26-12-2021</a:t>
            </a:fld>
            <a:endParaRPr lang="en-IN"/>
          </a:p>
        </p:txBody>
      </p:sp>
      <p:sp>
        <p:nvSpPr>
          <p:cNvPr id="1048697" name="Footer Placeholder 5"/>
          <p:cNvSpPr>
            <a:spLocks noGrp="1"/>
          </p:cNvSpPr>
          <p:nvPr>
            <p:ph type="ftr" sz="quarter" idx="11"/>
          </p:nvPr>
        </p:nvSpPr>
        <p:spPr/>
        <p:txBody>
          <a:bodyPr/>
          <a:lstStyle/>
          <a:p>
            <a:endParaRPr lang="en-IN"/>
          </a:p>
        </p:txBody>
      </p:sp>
      <p:sp>
        <p:nvSpPr>
          <p:cNvPr id="1048698" name="Slide Number Placeholder 6"/>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28"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1048629"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30"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31" name="Date Placeholder 4"/>
          <p:cNvSpPr>
            <a:spLocks noGrp="1"/>
          </p:cNvSpPr>
          <p:nvPr>
            <p:ph type="dt" sz="half" idx="10"/>
          </p:nvPr>
        </p:nvSpPr>
        <p:spPr/>
        <p:txBody>
          <a:bodyPr/>
          <a:lstStyle/>
          <a:p>
            <a:fld id="{4690A1F5-BEB3-47FE-9210-CAC2EFCE870F}" type="datetime1">
              <a:rPr lang="en-IN" smtClean="0"/>
              <a:t>26-12-2021</a:t>
            </a:fld>
            <a:endParaRPr lang="en-IN"/>
          </a:p>
        </p:txBody>
      </p:sp>
      <p:sp>
        <p:nvSpPr>
          <p:cNvPr id="1048632" name="Footer Placeholder 5"/>
          <p:cNvSpPr>
            <a:spLocks noGrp="1"/>
          </p:cNvSpPr>
          <p:nvPr>
            <p:ph type="ftr" sz="quarter" idx="11"/>
          </p:nvPr>
        </p:nvSpPr>
        <p:spPr/>
        <p:txBody>
          <a:bodyPr/>
          <a:lstStyle/>
          <a:p>
            <a:endParaRPr lang="en-IN"/>
          </a:p>
        </p:txBody>
      </p:sp>
      <p:sp>
        <p:nvSpPr>
          <p:cNvPr id="1048633" name="Slide Number Placeholder 6"/>
          <p:cNvSpPr>
            <a:spLocks noGrp="1"/>
          </p:cNvSpPr>
          <p:nvPr>
            <p:ph type="sldNum" sz="quarter" idx="12"/>
          </p:nvPr>
        </p:nvSpPr>
        <p:spPr/>
        <p:txBody>
          <a:bodyPr/>
          <a:lstStyle/>
          <a:p>
            <a:fld id="{20B75607-6B9F-4B86-8921-0514AA7B6519}"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2" name="Picture 7"/>
          <p:cNvPicPr>
            <a:picLocks noChangeAspect="1"/>
          </p:cNvPicPr>
          <p:nvPr/>
        </p:nvPicPr>
        <p:blipFill rotWithShape="1">
          <a:blip r:embed="rId19"/>
          <a:srcRect l="3613"/>
          <a:stretch>
            <a:fillRect/>
          </a:stretch>
        </p:blipFill>
        <p:spPr>
          <a:xfrm>
            <a:off x="0" y="2669685"/>
            <a:ext cx="4037012" cy="4188315"/>
          </a:xfrm>
          <a:prstGeom prst="rect">
            <a:avLst/>
          </a:prstGeom>
        </p:spPr>
      </p:pic>
      <p:pic>
        <p:nvPicPr>
          <p:cNvPr id="2097153" name="Picture 6"/>
          <p:cNvPicPr>
            <a:picLocks noChangeAspect="1"/>
          </p:cNvPicPr>
          <p:nvPr/>
        </p:nvPicPr>
        <p:blipFill rotWithShape="1">
          <a:blip r:embed="rId20"/>
          <a:srcRect l="35640"/>
          <a:stretch>
            <a:fillRect/>
          </a:stretch>
        </p:blipFill>
        <p:spPr>
          <a:xfrm>
            <a:off x="0" y="2892347"/>
            <a:ext cx="1522412" cy="2365453"/>
          </a:xfrm>
          <a:prstGeom prst="rect">
            <a:avLst/>
          </a:prstGeom>
        </p:spPr>
      </p:pic>
      <p:sp>
        <p:nvSpPr>
          <p:cNvPr id="104857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36000">
                <a:schemeClr val="bg2">
                  <a:lumMod val="40000"/>
                  <a:lumOff val="60000"/>
                  <a:alpha val="6000"/>
                </a:schemeClr>
              </a:gs>
              <a:gs pos="69000">
                <a:schemeClr val="bg2">
                  <a:lumMod val="40000"/>
                  <a:lumOff val="6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4" name="Picture 8"/>
          <p:cNvPicPr>
            <a:picLocks noChangeAspect="1"/>
          </p:cNvPicPr>
          <p:nvPr/>
        </p:nvPicPr>
        <p:blipFill rotWithShape="1">
          <a:blip r:embed="rId21"/>
          <a:srcRect t="28813"/>
          <a:stretch>
            <a:fillRect/>
          </a:stretch>
        </p:blipFill>
        <p:spPr>
          <a:xfrm>
            <a:off x="7999412" y="0"/>
            <a:ext cx="1603387" cy="1141407"/>
          </a:xfrm>
          <a:prstGeom prst="rect">
            <a:avLst/>
          </a:prstGeom>
        </p:spPr>
      </p:pic>
      <p:pic>
        <p:nvPicPr>
          <p:cNvPr id="2097155" name="Picture 9"/>
          <p:cNvPicPr>
            <a:picLocks noChangeAspect="1"/>
          </p:cNvPicPr>
          <p:nvPr/>
        </p:nvPicPr>
        <p:blipFill rotWithShape="1">
          <a:blip r:embed="rId22"/>
          <a:srcRect b="23320"/>
          <a:stretch>
            <a:fillRect/>
          </a:stretch>
        </p:blipFill>
        <p:spPr>
          <a:xfrm>
            <a:off x="8609012" y="6096000"/>
            <a:ext cx="993734" cy="762000"/>
          </a:xfrm>
          <a:prstGeom prst="rect">
            <a:avLst/>
          </a:prstGeom>
        </p:spPr>
      </p:pic>
      <p:sp>
        <p:nvSpPr>
          <p:cNvPr id="1048577"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578"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48579"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0"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3EFCDC5-DD43-4D18-82D4-EE46D81CC99C}" type="datetime1">
              <a:rPr lang="en-IN" smtClean="0"/>
              <a:t>26-12-2021</a:t>
            </a:fld>
            <a:endParaRPr lang="en-IN"/>
          </a:p>
        </p:txBody>
      </p:sp>
      <p:sp>
        <p:nvSpPr>
          <p:cNvPr id="1048581"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1048582"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0B75607-6B9F-4B86-8921-0514AA7B6519}"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ewn.co.za/2017/01/10/over-1-700-people-died-on-sa-roads-this-festive-season" TargetMode="External"/><Relationship Id="rId2" Type="http://schemas.openxmlformats.org/officeDocument/2006/relationships/hyperlink" Target="http://www.who.int/violence_injury_prevention/road_safety_status/2013/en/index.html" TargetMode="External"/><Relationship Id="rId1" Type="http://schemas.openxmlformats.org/officeDocument/2006/relationships/slideLayout" Target="../slideLayouts/slideLayout2.xml"/><Relationship Id="rId4" Type="http://schemas.openxmlformats.org/officeDocument/2006/relationships/hyperlink" Target="https://ieeexplore.ieee.org/document/8261140"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2000"/>
            <a:lum/>
          </a:blip>
          <a:srcRect/>
          <a:stretch>
            <a:fillRect l="-18000" r="-18000"/>
          </a:stretch>
        </a:blipFill>
        <a:effectLst/>
      </p:bgPr>
    </p:bg>
    <p:spTree>
      <p:nvGrpSpPr>
        <p:cNvPr id="1" name=""/>
        <p:cNvGrpSpPr/>
        <p:nvPr/>
      </p:nvGrpSpPr>
      <p:grpSpPr>
        <a:xfrm>
          <a:off x="0" y="0"/>
          <a:ext cx="0" cy="0"/>
          <a:chOff x="0" y="0"/>
          <a:chExt cx="0" cy="0"/>
        </a:xfrm>
      </p:grpSpPr>
      <p:sp>
        <p:nvSpPr>
          <p:cNvPr id="1048588" name="Title 5"/>
          <p:cNvSpPr>
            <a:spLocks noGrp="1"/>
          </p:cNvSpPr>
          <p:nvPr>
            <p:ph type="title"/>
          </p:nvPr>
        </p:nvSpPr>
        <p:spPr>
          <a:xfrm>
            <a:off x="800100" y="1393031"/>
            <a:ext cx="13257209" cy="1490663"/>
          </a:xfrm>
        </p:spPr>
        <p:txBody>
          <a:bodyPr>
            <a:normAutofit/>
          </a:bodyPr>
          <a:lstStyle/>
          <a:p>
            <a:r>
              <a:rPr lang="en-US" sz="4300" b="1" dirty="0">
                <a:solidFill>
                  <a:schemeClr val="bg2">
                    <a:lumMod val="50000"/>
                  </a:schemeClr>
                </a:solidFill>
                <a:latin typeface="Times New Roman" panose="02020603050405020304" pitchFamily="18" charset="0"/>
                <a:cs typeface="Times New Roman" panose="02020603050405020304" pitchFamily="18" charset="0"/>
              </a:rPr>
              <a:t>DOZY DRIVING DETECTION SYSTEM</a:t>
            </a:r>
            <a:endParaRPr lang="en-IN" sz="4300" b="1" dirty="0">
              <a:latin typeface="Times New Roman" panose="02020603050405020304" pitchFamily="18" charset="0"/>
              <a:cs typeface="Times New Roman" panose="02020603050405020304" pitchFamily="18" charset="0"/>
            </a:endParaRPr>
          </a:p>
        </p:txBody>
      </p:sp>
      <p:sp>
        <p:nvSpPr>
          <p:cNvPr id="1048589" name="Text Placeholder 8"/>
          <p:cNvSpPr>
            <a:spLocks noGrp="1"/>
          </p:cNvSpPr>
          <p:nvPr>
            <p:ph type="body" idx="1"/>
          </p:nvPr>
        </p:nvSpPr>
        <p:spPr>
          <a:xfrm>
            <a:off x="8879730" y="4479132"/>
            <a:ext cx="8825658" cy="1566269"/>
          </a:xfrm>
        </p:spPr>
        <p:txBody>
          <a:bodyPr>
            <a:normAutofit fontScale="73750" lnSpcReduction="20000"/>
          </a:bodyPr>
          <a:lstStyle/>
          <a:p>
            <a:endParaRPr lang="en-US" sz="2300" cap="none" dirty="0">
              <a:solidFill>
                <a:schemeClr val="bg1"/>
              </a:solidFill>
            </a:endParaRPr>
          </a:p>
          <a:p>
            <a:r>
              <a:rPr lang="en-US" sz="2300" cap="none" dirty="0">
                <a:solidFill>
                  <a:schemeClr val="bg1"/>
                </a:solidFill>
              </a:rPr>
              <a:t>TEAM MEMBERS</a:t>
            </a:r>
            <a:r>
              <a:rPr lang="en-US" sz="2100" cap="none" dirty="0"/>
              <a:t>:</a:t>
            </a:r>
          </a:p>
          <a:p>
            <a:r>
              <a:rPr lang="en-US" sz="2100" cap="none" dirty="0">
                <a:solidFill>
                  <a:schemeClr val="bg2">
                    <a:lumMod val="75000"/>
                  </a:schemeClr>
                </a:solidFill>
              </a:rPr>
              <a:t>M. Sushma (1602-19-737-117)</a:t>
            </a:r>
          </a:p>
          <a:p>
            <a:r>
              <a:rPr lang="en-US" sz="2100" cap="none" dirty="0">
                <a:solidFill>
                  <a:schemeClr val="bg2">
                    <a:lumMod val="75000"/>
                  </a:schemeClr>
                </a:solidFill>
              </a:rPr>
              <a:t>G. Suma Sri (1602-19-737-116)</a:t>
            </a:r>
          </a:p>
          <a:p>
            <a:r>
              <a:rPr lang="en-US" sz="2100" cap="none" dirty="0">
                <a:solidFill>
                  <a:schemeClr val="bg2">
                    <a:lumMod val="75000"/>
                  </a:schemeClr>
                </a:solidFill>
              </a:rPr>
              <a:t>C. Srilatha (1602-19-737-113</a:t>
            </a:r>
            <a:r>
              <a:rPr lang="en-US" sz="1600" cap="none" dirty="0">
                <a:solidFill>
                  <a:schemeClr val="bg2">
                    <a:lumMod val="75000"/>
                  </a:schemeClr>
                </a:solidFill>
              </a:rPr>
              <a:t>)</a:t>
            </a:r>
          </a:p>
          <a:p>
            <a:endParaRPr lang="en-US" cap="none" dirty="0"/>
          </a:p>
          <a:p>
            <a:endParaRPr lang="en-IN" cap="none" dirty="0"/>
          </a:p>
        </p:txBody>
      </p:sp>
      <p:sp>
        <p:nvSpPr>
          <p:cNvPr id="1048590" name="Slide Number Placeholder 3"/>
          <p:cNvSpPr>
            <a:spLocks noGrp="1"/>
          </p:cNvSpPr>
          <p:nvPr>
            <p:ph type="sldNum" sz="quarter" idx="12"/>
          </p:nvPr>
        </p:nvSpPr>
        <p:spPr/>
        <p:txBody>
          <a:bodyPr/>
          <a:lstStyle/>
          <a:p>
            <a:fld id="{20B75607-6B9F-4B86-8921-0514AA7B6519}" type="slidenum">
              <a:rPr lang="en-IN" smtClean="0"/>
              <a:t>1</a:t>
            </a:fld>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34382517-8426-40C9-9F1B-9FF8385374AC}"/>
              </a:ext>
            </a:extLst>
          </p:cNvPr>
          <p:cNvPicPr>
            <a:picLocks noGrp="1" noChangeAspect="1"/>
          </p:cNvPicPr>
          <p:nvPr>
            <p:ph idx="1"/>
          </p:nvPr>
        </p:nvPicPr>
        <p:blipFill rotWithShape="1">
          <a:blip r:embed="rId2"/>
          <a:srcRect l="10636" t="9123" r="4057" b="-9123"/>
          <a:stretch/>
        </p:blipFill>
        <p:spPr>
          <a:xfrm>
            <a:off x="2488704" y="3257550"/>
            <a:ext cx="5850385" cy="3600450"/>
          </a:xfrm>
        </p:spPr>
      </p:pic>
      <p:sp>
        <p:nvSpPr>
          <p:cNvPr id="4" name="Slide Number Placeholder 3">
            <a:extLst>
              <a:ext uri="{FF2B5EF4-FFF2-40B4-BE49-F238E27FC236}">
                <a16:creationId xmlns:a16="http://schemas.microsoft.com/office/drawing/2014/main" id="{4D2AE647-70C3-4C08-A767-F6185711ED01}"/>
              </a:ext>
            </a:extLst>
          </p:cNvPr>
          <p:cNvSpPr>
            <a:spLocks noGrp="1"/>
          </p:cNvSpPr>
          <p:nvPr>
            <p:ph type="sldNum" sz="quarter" idx="12"/>
          </p:nvPr>
        </p:nvSpPr>
        <p:spPr/>
        <p:txBody>
          <a:bodyPr/>
          <a:lstStyle/>
          <a:p>
            <a:fld id="{20B75607-6B9F-4B86-8921-0514AA7B6519}" type="slidenum">
              <a:rPr lang="en-IN" smtClean="0"/>
              <a:t>10</a:t>
            </a:fld>
            <a:endParaRPr lang="en-IN"/>
          </a:p>
        </p:txBody>
      </p:sp>
      <p:pic>
        <p:nvPicPr>
          <p:cNvPr id="8" name="Picture 7">
            <a:extLst>
              <a:ext uri="{FF2B5EF4-FFF2-40B4-BE49-F238E27FC236}">
                <a16:creationId xmlns:a16="http://schemas.microsoft.com/office/drawing/2014/main" id="{7E87FED6-53F6-46B2-8262-E66EE845E0BC}"/>
              </a:ext>
            </a:extLst>
          </p:cNvPr>
          <p:cNvPicPr>
            <a:picLocks noChangeAspect="1"/>
          </p:cNvPicPr>
          <p:nvPr/>
        </p:nvPicPr>
        <p:blipFill rotWithShape="1">
          <a:blip r:embed="rId3"/>
          <a:srcRect l="3740" r="4390"/>
          <a:stretch/>
        </p:blipFill>
        <p:spPr>
          <a:xfrm>
            <a:off x="2843812" y="162564"/>
            <a:ext cx="5015883" cy="2724150"/>
          </a:xfrm>
          <a:prstGeom prst="rect">
            <a:avLst/>
          </a:prstGeom>
        </p:spPr>
      </p:pic>
    </p:spTree>
    <p:extLst>
      <p:ext uri="{BB962C8B-B14F-4D97-AF65-F5344CB8AC3E}">
        <p14:creationId xmlns:p14="http://schemas.microsoft.com/office/powerpoint/2010/main" val="29611713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A52E-0863-4603-9BA7-725F1B16E886}"/>
              </a:ext>
            </a:extLst>
          </p:cNvPr>
          <p:cNvSpPr>
            <a:spLocks noGrp="1"/>
          </p:cNvSpPr>
          <p:nvPr>
            <p:ph type="title"/>
          </p:nvPr>
        </p:nvSpPr>
        <p:spPr/>
        <p:txBody>
          <a:bodyPr/>
          <a:lstStyle/>
          <a:p>
            <a:r>
              <a:rPr lang="en-US" dirty="0"/>
              <a:t>RESULT </a:t>
            </a:r>
            <a:br>
              <a:rPr lang="en-US" dirty="0"/>
            </a:br>
            <a:endParaRPr lang="en-IN" dirty="0"/>
          </a:p>
        </p:txBody>
      </p:sp>
      <p:sp>
        <p:nvSpPr>
          <p:cNvPr id="4" name="Slide Number Placeholder 3">
            <a:extLst>
              <a:ext uri="{FF2B5EF4-FFF2-40B4-BE49-F238E27FC236}">
                <a16:creationId xmlns:a16="http://schemas.microsoft.com/office/drawing/2014/main" id="{D4278C78-E1E4-4B4F-96B2-E9209811EDAD}"/>
              </a:ext>
            </a:extLst>
          </p:cNvPr>
          <p:cNvSpPr>
            <a:spLocks noGrp="1"/>
          </p:cNvSpPr>
          <p:nvPr>
            <p:ph type="sldNum" sz="quarter" idx="12"/>
          </p:nvPr>
        </p:nvSpPr>
        <p:spPr/>
        <p:txBody>
          <a:bodyPr/>
          <a:lstStyle/>
          <a:p>
            <a:fld id="{20B75607-6B9F-4B86-8921-0514AA7B6519}" type="slidenum">
              <a:rPr lang="en-IN" smtClean="0"/>
              <a:t>11</a:t>
            </a:fld>
            <a:endParaRPr lang="en-IN"/>
          </a:p>
        </p:txBody>
      </p:sp>
      <p:pic>
        <p:nvPicPr>
          <p:cNvPr id="11" name="Content Placeholder 10">
            <a:extLst>
              <a:ext uri="{FF2B5EF4-FFF2-40B4-BE49-F238E27FC236}">
                <a16:creationId xmlns:a16="http://schemas.microsoft.com/office/drawing/2014/main" id="{53FD8CDD-F621-4261-99C0-4A993B18F8DF}"/>
              </a:ext>
            </a:extLst>
          </p:cNvPr>
          <p:cNvPicPr>
            <a:picLocks noGrp="1" noChangeAspect="1"/>
          </p:cNvPicPr>
          <p:nvPr>
            <p:ph idx="1"/>
          </p:nvPr>
        </p:nvPicPr>
        <p:blipFill rotWithShape="1">
          <a:blip r:embed="rId2"/>
          <a:srcRect l="2026" t="635" r="2818" b="-635"/>
          <a:stretch/>
        </p:blipFill>
        <p:spPr>
          <a:xfrm>
            <a:off x="1091955" y="1502223"/>
            <a:ext cx="8096434" cy="4195762"/>
          </a:xfrm>
        </p:spPr>
      </p:pic>
    </p:spTree>
    <p:extLst>
      <p:ext uri="{BB962C8B-B14F-4D97-AF65-F5344CB8AC3E}">
        <p14:creationId xmlns:p14="http://schemas.microsoft.com/office/powerpoint/2010/main" val="1928404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E01ED268-6FF2-4A7D-866D-9C94F753A4CB}"/>
              </a:ext>
            </a:extLst>
          </p:cNvPr>
          <p:cNvPicPr>
            <a:picLocks noGrp="1" noChangeAspect="1"/>
          </p:cNvPicPr>
          <p:nvPr>
            <p:ph idx="1"/>
          </p:nvPr>
        </p:nvPicPr>
        <p:blipFill>
          <a:blip r:embed="rId2"/>
          <a:stretch>
            <a:fillRect/>
          </a:stretch>
        </p:blipFill>
        <p:spPr>
          <a:xfrm>
            <a:off x="3497197" y="3524435"/>
            <a:ext cx="4154778" cy="2947296"/>
          </a:xfrm>
        </p:spPr>
      </p:pic>
      <p:sp>
        <p:nvSpPr>
          <p:cNvPr id="4" name="Slide Number Placeholder 3">
            <a:extLst>
              <a:ext uri="{FF2B5EF4-FFF2-40B4-BE49-F238E27FC236}">
                <a16:creationId xmlns:a16="http://schemas.microsoft.com/office/drawing/2014/main" id="{4F83B011-098A-46E0-91B6-36B5C2B41C30}"/>
              </a:ext>
            </a:extLst>
          </p:cNvPr>
          <p:cNvSpPr>
            <a:spLocks noGrp="1"/>
          </p:cNvSpPr>
          <p:nvPr>
            <p:ph type="sldNum" sz="quarter" idx="12"/>
          </p:nvPr>
        </p:nvSpPr>
        <p:spPr/>
        <p:txBody>
          <a:bodyPr/>
          <a:lstStyle/>
          <a:p>
            <a:fld id="{20B75607-6B9F-4B86-8921-0514AA7B6519}" type="slidenum">
              <a:rPr lang="en-IN" smtClean="0"/>
              <a:t>12</a:t>
            </a:fld>
            <a:endParaRPr lang="en-IN"/>
          </a:p>
        </p:txBody>
      </p:sp>
      <p:pic>
        <p:nvPicPr>
          <p:cNvPr id="8" name="Picture 7">
            <a:extLst>
              <a:ext uri="{FF2B5EF4-FFF2-40B4-BE49-F238E27FC236}">
                <a16:creationId xmlns:a16="http://schemas.microsoft.com/office/drawing/2014/main" id="{9D026E58-0EB2-4EB7-9DA3-481096BB84F9}"/>
              </a:ext>
            </a:extLst>
          </p:cNvPr>
          <p:cNvPicPr>
            <a:picLocks noChangeAspect="1"/>
          </p:cNvPicPr>
          <p:nvPr/>
        </p:nvPicPr>
        <p:blipFill>
          <a:blip r:embed="rId3"/>
          <a:stretch>
            <a:fillRect/>
          </a:stretch>
        </p:blipFill>
        <p:spPr>
          <a:xfrm>
            <a:off x="3474532" y="250000"/>
            <a:ext cx="4071217" cy="3009942"/>
          </a:xfrm>
          <a:prstGeom prst="rect">
            <a:avLst/>
          </a:prstGeom>
        </p:spPr>
      </p:pic>
    </p:spTree>
    <p:extLst>
      <p:ext uri="{BB962C8B-B14F-4D97-AF65-F5344CB8AC3E}">
        <p14:creationId xmlns:p14="http://schemas.microsoft.com/office/powerpoint/2010/main" val="1619764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8DF87-2FF4-43F4-95DE-DA9E86B3993E}"/>
              </a:ext>
            </a:extLst>
          </p:cNvPr>
          <p:cNvSpPr>
            <a:spLocks noGrp="1"/>
          </p:cNvSpPr>
          <p:nvPr>
            <p:ph type="title"/>
          </p:nvPr>
        </p:nvSpPr>
        <p:spPr>
          <a:xfrm>
            <a:off x="646111" y="443840"/>
            <a:ext cx="9404723" cy="1400530"/>
          </a:xfrm>
        </p:spPr>
        <p:txBody>
          <a:bodyPr/>
          <a:lstStyle/>
          <a:p>
            <a:r>
              <a:rPr lang="en-US" dirty="0"/>
              <a:t>CONLUSION </a:t>
            </a:r>
            <a:endParaRPr lang="en-IN" dirty="0"/>
          </a:p>
        </p:txBody>
      </p:sp>
      <p:sp>
        <p:nvSpPr>
          <p:cNvPr id="4" name="Slide Number Placeholder 3">
            <a:extLst>
              <a:ext uri="{FF2B5EF4-FFF2-40B4-BE49-F238E27FC236}">
                <a16:creationId xmlns:a16="http://schemas.microsoft.com/office/drawing/2014/main" id="{0F48336A-EF38-4E54-B988-9DA49168CFFB}"/>
              </a:ext>
            </a:extLst>
          </p:cNvPr>
          <p:cNvSpPr>
            <a:spLocks noGrp="1"/>
          </p:cNvSpPr>
          <p:nvPr>
            <p:ph type="sldNum" sz="quarter" idx="12"/>
          </p:nvPr>
        </p:nvSpPr>
        <p:spPr/>
        <p:txBody>
          <a:bodyPr/>
          <a:lstStyle/>
          <a:p>
            <a:fld id="{20B75607-6B9F-4B86-8921-0514AA7B6519}" type="slidenum">
              <a:rPr lang="en-IN" smtClean="0"/>
              <a:t>13</a:t>
            </a:fld>
            <a:endParaRPr lang="en-IN"/>
          </a:p>
        </p:txBody>
      </p:sp>
      <p:sp>
        <p:nvSpPr>
          <p:cNvPr id="8" name="Content Placeholder 7">
            <a:extLst>
              <a:ext uri="{FF2B5EF4-FFF2-40B4-BE49-F238E27FC236}">
                <a16:creationId xmlns:a16="http://schemas.microsoft.com/office/drawing/2014/main" id="{20923F77-2110-4B3C-AC3D-7C306E663E10}"/>
              </a:ext>
            </a:extLst>
          </p:cNvPr>
          <p:cNvSpPr>
            <a:spLocks noGrp="1"/>
          </p:cNvSpPr>
          <p:nvPr>
            <p:ph idx="1"/>
          </p:nvPr>
        </p:nvSpPr>
        <p:spPr>
          <a:xfrm>
            <a:off x="763480" y="1853248"/>
            <a:ext cx="9286373" cy="4395151"/>
          </a:xfrm>
        </p:spPr>
        <p:txBody>
          <a:bodyPr/>
          <a:lstStyle/>
          <a:p>
            <a:r>
              <a:rPr lang="en-US" dirty="0"/>
              <a:t>The current study developed an automated system for detecting drowsiness of the driver. The continuous video stream is read from the system and is used for detecting the drowsiness. It is detected by using </a:t>
            </a:r>
            <a:r>
              <a:rPr lang="en-US" dirty="0" err="1"/>
              <a:t>haar</a:t>
            </a:r>
            <a:r>
              <a:rPr lang="en-US" dirty="0"/>
              <a:t> cascade algorithm. The </a:t>
            </a:r>
            <a:r>
              <a:rPr lang="en-US" dirty="0" err="1"/>
              <a:t>haar</a:t>
            </a:r>
            <a:r>
              <a:rPr lang="en-US" dirty="0"/>
              <a:t> cascade algorithm uses </a:t>
            </a:r>
            <a:r>
              <a:rPr lang="en-US" dirty="0" err="1"/>
              <a:t>haar</a:t>
            </a:r>
            <a:r>
              <a:rPr lang="en-US" dirty="0"/>
              <a:t> features to detect face and eyes. </a:t>
            </a:r>
            <a:r>
              <a:rPr lang="en-US" dirty="0" err="1"/>
              <a:t>Haar</a:t>
            </a:r>
            <a:r>
              <a:rPr lang="en-US" dirty="0"/>
              <a:t> features are predefined are used for detecting different things. The </a:t>
            </a:r>
            <a:r>
              <a:rPr lang="en-US" dirty="0" err="1"/>
              <a:t>haar</a:t>
            </a:r>
            <a:r>
              <a:rPr lang="en-US" dirty="0"/>
              <a:t> features are applied on the image and blink frequency is calculated using </a:t>
            </a:r>
            <a:r>
              <a:rPr lang="en-US" dirty="0" err="1"/>
              <a:t>perclos</a:t>
            </a:r>
            <a:r>
              <a:rPr lang="en-US" dirty="0"/>
              <a:t> algorithm. If the value remains 0 for some amount of time then it detects as sleepy and alerts driver by activating an alarm. If the value remains constant for longer periods then the driver is said to be distracted then also an alarm is activated.</a:t>
            </a:r>
            <a:endParaRPr lang="en-IN" dirty="0"/>
          </a:p>
        </p:txBody>
      </p:sp>
    </p:spTree>
    <p:extLst>
      <p:ext uri="{BB962C8B-B14F-4D97-AF65-F5344CB8AC3E}">
        <p14:creationId xmlns:p14="http://schemas.microsoft.com/office/powerpoint/2010/main" val="2041486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4A2E6-208B-4745-879D-A0B089DE8346}"/>
              </a:ext>
            </a:extLst>
          </p:cNvPr>
          <p:cNvSpPr>
            <a:spLocks noGrp="1"/>
          </p:cNvSpPr>
          <p:nvPr>
            <p:ph type="title"/>
          </p:nvPr>
        </p:nvSpPr>
        <p:spPr>
          <a:xfrm>
            <a:off x="646111" y="443840"/>
            <a:ext cx="9404723" cy="1400530"/>
          </a:xfrm>
        </p:spPr>
        <p:txBody>
          <a:bodyPr/>
          <a:lstStyle/>
          <a:p>
            <a:r>
              <a:rPr lang="en-US" dirty="0"/>
              <a:t>FUTURE SCOPE </a:t>
            </a:r>
            <a:endParaRPr lang="en-IN" dirty="0"/>
          </a:p>
        </p:txBody>
      </p:sp>
      <p:sp>
        <p:nvSpPr>
          <p:cNvPr id="3" name="Content Placeholder 2">
            <a:extLst>
              <a:ext uri="{FF2B5EF4-FFF2-40B4-BE49-F238E27FC236}">
                <a16:creationId xmlns:a16="http://schemas.microsoft.com/office/drawing/2014/main" id="{79B715B9-F5AB-4499-9222-B4ADA41D630B}"/>
              </a:ext>
            </a:extLst>
          </p:cNvPr>
          <p:cNvSpPr>
            <a:spLocks noGrp="1"/>
          </p:cNvSpPr>
          <p:nvPr>
            <p:ph idx="1"/>
          </p:nvPr>
        </p:nvSpPr>
        <p:spPr>
          <a:xfrm>
            <a:off x="470518" y="1961931"/>
            <a:ext cx="8202966" cy="3773043"/>
          </a:xfrm>
        </p:spPr>
        <p:txBody>
          <a:bodyPr>
            <a:normAutofit lnSpcReduction="10000"/>
          </a:bodyPr>
          <a:lstStyle/>
          <a:p>
            <a:pPr marL="0" indent="0">
              <a:buNone/>
            </a:pPr>
            <a:r>
              <a:rPr lang="en-US" dirty="0"/>
              <a:t> The work can be extended by extracting the features of mouth where the driver can be detected as drowsy through yawning. If the driver yawns repeatedly for more number of times then we can say that he is in sleepy mode. If the number exceeds a limit then we can alert the driver. This work can also be extended by implementing in full night light using IR web cam. It is camera which uses infrared radiations to detect whether the person is drowsy or not.</a:t>
            </a:r>
          </a:p>
          <a:p>
            <a:pPr marL="0" indent="0">
              <a:buNone/>
            </a:pPr>
            <a:r>
              <a:rPr lang="en-US" dirty="0"/>
              <a:t>While this is a research project, there is scope when this completely turns out to be developed into an application which can be run by the end users on their own for their own purposes on their own systems.</a:t>
            </a:r>
          </a:p>
          <a:p>
            <a:pPr marL="0" indent="0">
              <a:buNone/>
            </a:pPr>
            <a:endParaRPr lang="en-US" dirty="0"/>
          </a:p>
          <a:p>
            <a:pPr marL="0" indent="0">
              <a:buNone/>
            </a:pPr>
            <a:endParaRPr lang="en-IN" dirty="0"/>
          </a:p>
        </p:txBody>
      </p:sp>
      <p:sp>
        <p:nvSpPr>
          <p:cNvPr id="4" name="Slide Number Placeholder 3">
            <a:extLst>
              <a:ext uri="{FF2B5EF4-FFF2-40B4-BE49-F238E27FC236}">
                <a16:creationId xmlns:a16="http://schemas.microsoft.com/office/drawing/2014/main" id="{48C47230-E500-4A86-A985-AAAC938CCDB1}"/>
              </a:ext>
            </a:extLst>
          </p:cNvPr>
          <p:cNvSpPr>
            <a:spLocks noGrp="1"/>
          </p:cNvSpPr>
          <p:nvPr>
            <p:ph type="sldNum" sz="quarter" idx="12"/>
          </p:nvPr>
        </p:nvSpPr>
        <p:spPr/>
        <p:txBody>
          <a:bodyPr/>
          <a:lstStyle/>
          <a:p>
            <a:fld id="{20B75607-6B9F-4B86-8921-0514AA7B6519}" type="slidenum">
              <a:rPr lang="en-IN" smtClean="0"/>
              <a:t>14</a:t>
            </a:fld>
            <a:endParaRPr lang="en-IN"/>
          </a:p>
        </p:txBody>
      </p:sp>
      <p:pic>
        <p:nvPicPr>
          <p:cNvPr id="5" name="Picture 4">
            <a:extLst>
              <a:ext uri="{FF2B5EF4-FFF2-40B4-BE49-F238E27FC236}">
                <a16:creationId xmlns:a16="http://schemas.microsoft.com/office/drawing/2014/main" id="{B08CAE4E-8545-458B-B0A3-122E877D1350}"/>
              </a:ext>
            </a:extLst>
          </p:cNvPr>
          <p:cNvPicPr>
            <a:picLocks noChangeAspect="1"/>
          </p:cNvPicPr>
          <p:nvPr/>
        </p:nvPicPr>
        <p:blipFill>
          <a:blip r:embed="rId2"/>
          <a:stretch>
            <a:fillRect/>
          </a:stretch>
        </p:blipFill>
        <p:spPr>
          <a:xfrm>
            <a:off x="9227352" y="1617077"/>
            <a:ext cx="2725016" cy="3042822"/>
          </a:xfrm>
          <a:prstGeom prst="rect">
            <a:avLst/>
          </a:prstGeom>
        </p:spPr>
      </p:pic>
    </p:spTree>
    <p:extLst>
      <p:ext uri="{BB962C8B-B14F-4D97-AF65-F5344CB8AC3E}">
        <p14:creationId xmlns:p14="http://schemas.microsoft.com/office/powerpoint/2010/main" val="655474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627061" y="567018"/>
            <a:ext cx="9404723" cy="1400530"/>
          </a:xfrm>
        </p:spPr>
        <p:txBody>
          <a:bodyPr/>
          <a:lstStyle/>
          <a:p>
            <a:r>
              <a:rPr lang="en-US" dirty="0"/>
              <a:t>REFERENCES</a:t>
            </a:r>
            <a:endParaRPr lang="en-IN" dirty="0"/>
          </a:p>
        </p:txBody>
      </p:sp>
      <p:sp>
        <p:nvSpPr>
          <p:cNvPr id="1048606" name="Content Placeholder 6"/>
          <p:cNvSpPr>
            <a:spLocks noGrp="1"/>
          </p:cNvSpPr>
          <p:nvPr>
            <p:ph idx="1"/>
          </p:nvPr>
        </p:nvSpPr>
        <p:spPr/>
        <p:txBody>
          <a:bodyPr>
            <a:normAutofit/>
          </a:bodyPr>
          <a:lstStyle/>
          <a:p>
            <a:r>
              <a:rPr lang="en-US" dirty="0"/>
              <a:t>Global Status Report on Road Safety , [online] Available: </a:t>
            </a:r>
          </a:p>
          <a:p>
            <a:pPr marL="0" indent="0">
              <a:buNone/>
            </a:pPr>
            <a:r>
              <a:rPr lang="en-US" dirty="0">
                <a:hlinkClick r:id="rId2"/>
              </a:rPr>
              <a:t>http://www.who.int/violence_injury_prevention/road_safety_status/2013/en/index.html</a:t>
            </a:r>
            <a:r>
              <a:rPr lang="en-US" dirty="0"/>
              <a:t>.</a:t>
            </a:r>
          </a:p>
          <a:p>
            <a:pPr marL="0" indent="0">
              <a:buNone/>
            </a:pPr>
            <a:endParaRPr lang="en-US" dirty="0"/>
          </a:p>
          <a:p>
            <a:r>
              <a:rPr lang="en-US" dirty="0"/>
              <a:t>Z. Ngcobo, Over 1700 people died on SA roads this festive season, </a:t>
            </a:r>
          </a:p>
          <a:p>
            <a:pPr marL="0" indent="0">
              <a:buNone/>
            </a:pPr>
            <a:r>
              <a:rPr lang="en-US" dirty="0"/>
              <a:t>2019, [online] Available:</a:t>
            </a:r>
          </a:p>
          <a:p>
            <a:pPr marL="0" indent="0">
              <a:buNone/>
            </a:pPr>
            <a:r>
              <a:rPr lang="en-US" dirty="0">
                <a:hlinkClick r:id="rId3"/>
              </a:rPr>
              <a:t>http://ewn.co.za/2017/01/10/over-1-700-people-died-on-sa-roads-   this-festive-season</a:t>
            </a:r>
            <a:r>
              <a:rPr lang="en-US" dirty="0"/>
              <a:t>.</a:t>
            </a:r>
          </a:p>
          <a:p>
            <a:pPr marL="0" indent="0">
              <a:buNone/>
            </a:pPr>
            <a:endParaRPr lang="en-US" dirty="0"/>
          </a:p>
          <a:p>
            <a:r>
              <a:rPr lang="en-US" dirty="0">
                <a:hlinkClick r:id="rId4"/>
              </a:rPr>
              <a:t>https://ieeexplore.ieee.org/document/8261140</a:t>
            </a:r>
            <a:endParaRPr lang="en-US" dirty="0"/>
          </a:p>
          <a:p>
            <a:endParaRPr lang="en-IN" dirty="0"/>
          </a:p>
        </p:txBody>
      </p:sp>
      <p:sp>
        <p:nvSpPr>
          <p:cNvPr id="1048607" name="Slide Number Placeholder 3"/>
          <p:cNvSpPr>
            <a:spLocks noGrp="1"/>
          </p:cNvSpPr>
          <p:nvPr>
            <p:ph type="sldNum" sz="quarter" idx="12"/>
          </p:nvPr>
        </p:nvSpPr>
        <p:spPr/>
        <p:txBody>
          <a:bodyPr/>
          <a:lstStyle/>
          <a:p>
            <a:fld id="{20B75607-6B9F-4B86-8921-0514AA7B6519}" type="slidenum">
              <a:rPr lang="en-IN" smtClean="0"/>
              <a:t>15</a:t>
            </a:fld>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9" name="Picture 6"/>
          <p:cNvPicPr>
            <a:picLocks noChangeAspect="1"/>
          </p:cNvPicPr>
          <p:nvPr/>
        </p:nvPicPr>
        <p:blipFill>
          <a:blip r:embed="rId2"/>
          <a:stretch>
            <a:fillRect/>
          </a:stretch>
        </p:blipFill>
        <p:spPr>
          <a:xfrm>
            <a:off x="2200940" y="1582478"/>
            <a:ext cx="7974418" cy="3712536"/>
          </a:xfrm>
          <a:prstGeom prst="rect">
            <a:avLst/>
          </a:prstGeom>
        </p:spPr>
      </p:pic>
      <p:sp>
        <p:nvSpPr>
          <p:cNvPr id="1048613" name="Slide Number Placeholder 2"/>
          <p:cNvSpPr>
            <a:spLocks noGrp="1"/>
          </p:cNvSpPr>
          <p:nvPr>
            <p:ph type="sldNum" sz="quarter" idx="12"/>
          </p:nvPr>
        </p:nvSpPr>
        <p:spPr/>
        <p:txBody>
          <a:bodyPr/>
          <a:lstStyle/>
          <a:p>
            <a:fld id="{20B75607-6B9F-4B86-8921-0514AA7B6519}" type="slidenum">
              <a:rPr lang="en-IN" smtClean="0"/>
              <a:t>16</a:t>
            </a:fld>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Title 1"/>
          <p:cNvSpPr>
            <a:spLocks noGrp="1"/>
          </p:cNvSpPr>
          <p:nvPr>
            <p:ph type="title"/>
          </p:nvPr>
        </p:nvSpPr>
        <p:spPr>
          <a:xfrm>
            <a:off x="617536" y="240647"/>
            <a:ext cx="9404723" cy="699807"/>
          </a:xfrm>
        </p:spPr>
        <p:txBody>
          <a:bodyPr/>
          <a:lstStyle/>
          <a:p>
            <a:r>
              <a:rPr lang="en-US" sz="4000" dirty="0">
                <a:solidFill>
                  <a:schemeClr val="tx1"/>
                </a:solidFill>
              </a:rPr>
              <a:t>ABSTRACT</a:t>
            </a:r>
            <a:endParaRPr lang="en-IN" sz="4000" dirty="0">
              <a:solidFill>
                <a:schemeClr val="tx1"/>
              </a:solidFill>
            </a:endParaRPr>
          </a:p>
        </p:txBody>
      </p:sp>
      <p:sp>
        <p:nvSpPr>
          <p:cNvPr id="1048597" name="Content Placeholder 2"/>
          <p:cNvSpPr>
            <a:spLocks noGrp="1"/>
          </p:cNvSpPr>
          <p:nvPr>
            <p:ph idx="1"/>
          </p:nvPr>
        </p:nvSpPr>
        <p:spPr>
          <a:xfrm>
            <a:off x="488271" y="940454"/>
            <a:ext cx="10283367" cy="5917546"/>
          </a:xfrm>
        </p:spPr>
        <p:txBody>
          <a:bodyPr>
            <a:noAutofit/>
          </a:bodyPr>
          <a:lstStyle/>
          <a:p>
            <a:pPr marL="0" indent="0">
              <a:lnSpc>
                <a:spcPct val="150000"/>
              </a:lnSpc>
              <a:buNone/>
            </a:pPr>
            <a:r>
              <a:rPr lang="en-US" sz="1800" dirty="0"/>
              <a:t>In recent years, the rise of  accident fatalities has grown significantly around the world. Drowsy driving is a controversial topic when coming to road safety. Nearly everyone who drives a car on a regular basis already experienced drowsiness or even micro-sleeps during driving. Hence, road security has become a global concern and a challenging problem that needs to be solved. Drowsiness comes along with cognitive impairments that are particularly dangerous during driving. Decades of research have identiﬁed measures that enable a driver state determination.. The behavior of a drowsy driver shows phenomena like increased frequencies of head nodding, yawning and eye blinking as well as more frequent body movements in general(like scratching the head and face or moving the legs). A countless number of people drive on the highway day and night. Taxi drivers, bus drivers, truck drivers and people traveling long-distance suffer from lack of sleep.</a:t>
            </a:r>
            <a:endParaRPr lang="en-IN" sz="1800" dirty="0"/>
          </a:p>
        </p:txBody>
      </p:sp>
      <p:sp>
        <p:nvSpPr>
          <p:cNvPr id="1048598" name="Slide Number Placeholder 3"/>
          <p:cNvSpPr>
            <a:spLocks noGrp="1"/>
          </p:cNvSpPr>
          <p:nvPr>
            <p:ph type="sldNum" sz="quarter" idx="12"/>
          </p:nvPr>
        </p:nvSpPr>
        <p:spPr/>
        <p:txBody>
          <a:bodyPr/>
          <a:lstStyle/>
          <a:p>
            <a:fld id="{20B75607-6B9F-4B86-8921-0514AA7B6519}" type="slidenum">
              <a:rPr lang="en-IN" smtClean="0"/>
              <a:t>2</a:t>
            </a:fld>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3B284-3679-49D4-B52D-08A08F5DCBC4}"/>
              </a:ext>
            </a:extLst>
          </p:cNvPr>
          <p:cNvSpPr>
            <a:spLocks noGrp="1"/>
          </p:cNvSpPr>
          <p:nvPr>
            <p:ph type="title"/>
          </p:nvPr>
        </p:nvSpPr>
        <p:spPr>
          <a:xfrm>
            <a:off x="646112" y="428641"/>
            <a:ext cx="5523870" cy="1269550"/>
          </a:xfrm>
        </p:spPr>
        <p:txBody>
          <a:bodyPr/>
          <a:lstStyle/>
          <a:p>
            <a:r>
              <a:rPr lang="en-US" dirty="0"/>
              <a:t>INTRODUCTION </a:t>
            </a:r>
            <a:endParaRPr lang="en-IN" dirty="0"/>
          </a:p>
        </p:txBody>
      </p:sp>
      <p:sp>
        <p:nvSpPr>
          <p:cNvPr id="4" name="Slide Number Placeholder 3">
            <a:extLst>
              <a:ext uri="{FF2B5EF4-FFF2-40B4-BE49-F238E27FC236}">
                <a16:creationId xmlns:a16="http://schemas.microsoft.com/office/drawing/2014/main" id="{A0AD4CA6-5958-4BC5-888F-AC23D6258FE3}"/>
              </a:ext>
            </a:extLst>
          </p:cNvPr>
          <p:cNvSpPr>
            <a:spLocks noGrp="1"/>
          </p:cNvSpPr>
          <p:nvPr>
            <p:ph type="sldNum" sz="quarter" idx="12"/>
          </p:nvPr>
        </p:nvSpPr>
        <p:spPr/>
        <p:txBody>
          <a:bodyPr/>
          <a:lstStyle/>
          <a:p>
            <a:fld id="{20B75607-6B9F-4B86-8921-0514AA7B6519}" type="slidenum">
              <a:rPr lang="en-IN" smtClean="0"/>
              <a:t>3</a:t>
            </a:fld>
            <a:endParaRPr lang="en-IN"/>
          </a:p>
        </p:txBody>
      </p:sp>
      <p:sp>
        <p:nvSpPr>
          <p:cNvPr id="8" name="Content Placeholder 7">
            <a:extLst>
              <a:ext uri="{FF2B5EF4-FFF2-40B4-BE49-F238E27FC236}">
                <a16:creationId xmlns:a16="http://schemas.microsoft.com/office/drawing/2014/main" id="{E82257A3-2AC6-40B2-A403-1B959358A9E1}"/>
              </a:ext>
            </a:extLst>
          </p:cNvPr>
          <p:cNvSpPr>
            <a:spLocks noGrp="1"/>
          </p:cNvSpPr>
          <p:nvPr>
            <p:ph idx="1"/>
          </p:nvPr>
        </p:nvSpPr>
        <p:spPr>
          <a:xfrm>
            <a:off x="337352" y="2365862"/>
            <a:ext cx="8353887" cy="3866261"/>
          </a:xfrm>
        </p:spPr>
        <p:txBody>
          <a:bodyPr/>
          <a:lstStyle/>
          <a:p>
            <a:pPr marL="0" indent="0">
              <a:buNone/>
            </a:pPr>
            <a:r>
              <a:rPr lang="en-US" dirty="0"/>
              <a:t>Drowsy Driving is a deadly combination of driving and sleepiness. The number of road accidents due to Drowsy Driving is increasing at an alarming rate worldwide. Not having a proper sleep is the main reason behind drowsiness while driving. However, other reasons like sleep disorders, medication, alcohol consumption, or driving during night shifts can also cause drowsiness while </a:t>
            </a:r>
            <a:r>
              <a:rPr lang="en-US" dirty="0" err="1"/>
              <a:t>driving.According</a:t>
            </a:r>
            <a:r>
              <a:rPr lang="en-US" dirty="0"/>
              <a:t> to a report of AIIMS Neurology India —Sleep Disorders became the reason behind around more than 20% of all road accidents and around 23% of truck drivers have sleep </a:t>
            </a:r>
            <a:r>
              <a:rPr lang="en-US" dirty="0" err="1"/>
              <a:t>deprivations.Whatever</a:t>
            </a:r>
            <a:r>
              <a:rPr lang="en-US" dirty="0"/>
              <a:t> be the reason for drowsiness, the fatalities due to drowsy driving are increasing every year.</a:t>
            </a:r>
            <a:endParaRPr lang="en-IN" dirty="0"/>
          </a:p>
        </p:txBody>
      </p:sp>
      <p:pic>
        <p:nvPicPr>
          <p:cNvPr id="10" name="Picture 9">
            <a:extLst>
              <a:ext uri="{FF2B5EF4-FFF2-40B4-BE49-F238E27FC236}">
                <a16:creationId xmlns:a16="http://schemas.microsoft.com/office/drawing/2014/main" id="{8F818167-D8E0-42AE-B378-DAFD6B472989}"/>
              </a:ext>
            </a:extLst>
          </p:cNvPr>
          <p:cNvPicPr>
            <a:picLocks noChangeAspect="1"/>
          </p:cNvPicPr>
          <p:nvPr/>
        </p:nvPicPr>
        <p:blipFill>
          <a:blip r:embed="rId2"/>
          <a:stretch>
            <a:fillRect/>
          </a:stretch>
        </p:blipFill>
        <p:spPr>
          <a:xfrm>
            <a:off x="8433786" y="160998"/>
            <a:ext cx="3527782" cy="2204864"/>
          </a:xfrm>
          <a:prstGeom prst="rect">
            <a:avLst/>
          </a:prstGeom>
        </p:spPr>
      </p:pic>
    </p:spTree>
    <p:extLst>
      <p:ext uri="{BB962C8B-B14F-4D97-AF65-F5344CB8AC3E}">
        <p14:creationId xmlns:p14="http://schemas.microsoft.com/office/powerpoint/2010/main" val="1435031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itle 1"/>
          <p:cNvSpPr>
            <a:spLocks noGrp="1"/>
          </p:cNvSpPr>
          <p:nvPr>
            <p:ph type="title"/>
          </p:nvPr>
        </p:nvSpPr>
        <p:spPr/>
        <p:txBody>
          <a:bodyPr/>
          <a:lstStyle/>
          <a:p>
            <a:r>
              <a:rPr lang="en-US" dirty="0"/>
              <a:t> SOFTWARE REQUIREMENTS </a:t>
            </a:r>
            <a:endParaRPr lang="en-IN" dirty="0"/>
          </a:p>
        </p:txBody>
      </p:sp>
      <p:sp>
        <p:nvSpPr>
          <p:cNvPr id="1048600" name="Content Placeholder 2"/>
          <p:cNvSpPr>
            <a:spLocks noGrp="1"/>
          </p:cNvSpPr>
          <p:nvPr>
            <p:ph idx="1"/>
          </p:nvPr>
        </p:nvSpPr>
        <p:spPr>
          <a:xfrm>
            <a:off x="646111" y="1562559"/>
            <a:ext cx="8946541" cy="4195481"/>
          </a:xfrm>
        </p:spPr>
        <p:txBody>
          <a:bodyPr/>
          <a:lstStyle/>
          <a:p>
            <a:r>
              <a:rPr lang="en-US" b="1" dirty="0">
                <a:solidFill>
                  <a:schemeClr val="bg1"/>
                </a:solidFill>
              </a:rPr>
              <a:t>Front end:</a:t>
            </a:r>
          </a:p>
          <a:p>
            <a:pPr marL="0" indent="0">
              <a:buNone/>
            </a:pPr>
            <a:r>
              <a:rPr lang="en-US" dirty="0"/>
              <a:t>	Python</a:t>
            </a:r>
          </a:p>
          <a:p>
            <a:r>
              <a:rPr lang="en-US" b="1" dirty="0">
                <a:solidFill>
                  <a:schemeClr val="bg1"/>
                </a:solidFill>
              </a:rPr>
              <a:t>Back end:</a:t>
            </a:r>
          </a:p>
          <a:p>
            <a:pPr marL="0" indent="0">
              <a:buNone/>
            </a:pPr>
            <a:r>
              <a:rPr lang="en-US" dirty="0"/>
              <a:t>	Dataset</a:t>
            </a:r>
          </a:p>
          <a:p>
            <a:r>
              <a:rPr lang="en-US" b="1" dirty="0">
                <a:solidFill>
                  <a:schemeClr val="bg1"/>
                </a:solidFill>
              </a:rPr>
              <a:t>Framework:</a:t>
            </a:r>
            <a:endParaRPr lang="en-IN" b="1" dirty="0">
              <a:solidFill>
                <a:schemeClr val="bg1"/>
              </a:solidFill>
            </a:endParaRPr>
          </a:p>
          <a:p>
            <a:pPr marL="0" indent="0">
              <a:buNone/>
            </a:pPr>
            <a:r>
              <a:rPr lang="en-IN" dirty="0"/>
              <a:t>	Machine Learning</a:t>
            </a:r>
          </a:p>
          <a:p>
            <a:pPr marL="0" indent="0">
              <a:buNone/>
            </a:pPr>
            <a:r>
              <a:rPr lang="en-IN" dirty="0"/>
              <a:t>      (Open CV, Keras, Tensor Flow)</a:t>
            </a:r>
            <a:endParaRPr lang="en-US" dirty="0"/>
          </a:p>
        </p:txBody>
      </p:sp>
      <p:sp>
        <p:nvSpPr>
          <p:cNvPr id="1048601" name="Slide Number Placeholder 5"/>
          <p:cNvSpPr>
            <a:spLocks noGrp="1"/>
          </p:cNvSpPr>
          <p:nvPr>
            <p:ph type="sldNum" sz="quarter" idx="12"/>
          </p:nvPr>
        </p:nvSpPr>
        <p:spPr/>
        <p:txBody>
          <a:bodyPr/>
          <a:lstStyle/>
          <a:p>
            <a:fld id="{20B75607-6B9F-4B86-8921-0514AA7B6519}" type="slidenum">
              <a:rPr lang="en-IN" smtClean="0"/>
              <a:t>4</a:t>
            </a:fld>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2" name="Title 1"/>
          <p:cNvSpPr>
            <a:spLocks noGrp="1"/>
          </p:cNvSpPr>
          <p:nvPr>
            <p:ph type="title"/>
          </p:nvPr>
        </p:nvSpPr>
        <p:spPr>
          <a:xfrm>
            <a:off x="701336" y="213064"/>
            <a:ext cx="9416173" cy="1473693"/>
          </a:xfrm>
        </p:spPr>
        <p:txBody>
          <a:bodyPr/>
          <a:lstStyle/>
          <a:p>
            <a:r>
              <a:rPr lang="en-US" b="1" dirty="0"/>
              <a:t>DESIGN OF SOLUTIONS</a:t>
            </a:r>
            <a:br>
              <a:rPr lang="en-US" dirty="0"/>
            </a:br>
            <a:br>
              <a:rPr lang="en-US" dirty="0"/>
            </a:br>
            <a:r>
              <a:rPr lang="en-US" sz="3200" dirty="0"/>
              <a:t>ARCHITECTURE </a:t>
            </a:r>
            <a:endParaRPr lang="en-IN" sz="3200" dirty="0"/>
          </a:p>
        </p:txBody>
      </p:sp>
      <p:sp>
        <p:nvSpPr>
          <p:cNvPr id="1048603" name="Content Placeholder 2"/>
          <p:cNvSpPr>
            <a:spLocks noGrp="1"/>
          </p:cNvSpPr>
          <p:nvPr>
            <p:ph idx="1"/>
          </p:nvPr>
        </p:nvSpPr>
        <p:spPr>
          <a:xfrm>
            <a:off x="1255712" y="1757643"/>
            <a:ext cx="8946541" cy="4195481"/>
          </a:xfrm>
        </p:spPr>
        <p:txBody>
          <a:bodyPr/>
          <a:lstStyle/>
          <a:p>
            <a:pPr>
              <a:buNone/>
            </a:pPr>
            <a:r>
              <a:rPr lang="en-US" dirty="0"/>
              <a:t>.</a:t>
            </a:r>
            <a:endParaRPr lang="en-IN" dirty="0"/>
          </a:p>
        </p:txBody>
      </p:sp>
      <p:pic>
        <p:nvPicPr>
          <p:cNvPr id="2097158" name="Picture 3" descr="IMG_20211008_210342.jpg"/>
          <p:cNvPicPr>
            <a:picLocks noChangeAspect="1"/>
          </p:cNvPicPr>
          <p:nvPr/>
        </p:nvPicPr>
        <p:blipFill>
          <a:blip r:embed="rId2"/>
          <a:stretch>
            <a:fillRect/>
          </a:stretch>
        </p:blipFill>
        <p:spPr>
          <a:xfrm>
            <a:off x="786870" y="2197626"/>
            <a:ext cx="9245104" cy="4447310"/>
          </a:xfrm>
          <a:prstGeom prst="rect">
            <a:avLst/>
          </a:prstGeom>
        </p:spPr>
      </p:pic>
      <p:sp>
        <p:nvSpPr>
          <p:cNvPr id="1048604" name="Slide Number Placeholder 4"/>
          <p:cNvSpPr>
            <a:spLocks noGrp="1"/>
          </p:cNvSpPr>
          <p:nvPr>
            <p:ph type="sldNum" sz="quarter" idx="12"/>
          </p:nvPr>
        </p:nvSpPr>
        <p:spPr/>
        <p:txBody>
          <a:bodyPr/>
          <a:lstStyle/>
          <a:p>
            <a:fld id="{20B75607-6B9F-4B86-8921-0514AA7B6519}" type="slidenum">
              <a:rPr lang="en-IN" smtClean="0"/>
              <a:t>5</a:t>
            </a:fld>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BDB1C-887A-4D91-A2C0-B2234D57B7D6}"/>
              </a:ext>
            </a:extLst>
          </p:cNvPr>
          <p:cNvSpPr>
            <a:spLocks noGrp="1"/>
          </p:cNvSpPr>
          <p:nvPr>
            <p:ph type="title"/>
          </p:nvPr>
        </p:nvSpPr>
        <p:spPr/>
        <p:txBody>
          <a:bodyPr/>
          <a:lstStyle/>
          <a:p>
            <a:r>
              <a:rPr lang="en-US" sz="3200" dirty="0"/>
              <a:t>USE CASE DIAGRAM </a:t>
            </a:r>
            <a:endParaRPr lang="en-IN" sz="3200" dirty="0"/>
          </a:p>
        </p:txBody>
      </p:sp>
      <p:sp>
        <p:nvSpPr>
          <p:cNvPr id="4" name="Slide Number Placeholder 3">
            <a:extLst>
              <a:ext uri="{FF2B5EF4-FFF2-40B4-BE49-F238E27FC236}">
                <a16:creationId xmlns:a16="http://schemas.microsoft.com/office/drawing/2014/main" id="{C1878E62-A7DD-4F7A-86A1-D5F4452B1F54}"/>
              </a:ext>
            </a:extLst>
          </p:cNvPr>
          <p:cNvSpPr>
            <a:spLocks noGrp="1"/>
          </p:cNvSpPr>
          <p:nvPr>
            <p:ph type="sldNum" sz="quarter" idx="12"/>
          </p:nvPr>
        </p:nvSpPr>
        <p:spPr/>
        <p:txBody>
          <a:bodyPr/>
          <a:lstStyle/>
          <a:p>
            <a:fld id="{20B75607-6B9F-4B86-8921-0514AA7B6519}" type="slidenum">
              <a:rPr lang="en-IN" smtClean="0"/>
              <a:t>6</a:t>
            </a:fld>
            <a:endParaRPr lang="en-IN"/>
          </a:p>
        </p:txBody>
      </p:sp>
      <p:pic>
        <p:nvPicPr>
          <p:cNvPr id="6" name="Picture 5">
            <a:extLst>
              <a:ext uri="{FF2B5EF4-FFF2-40B4-BE49-F238E27FC236}">
                <a16:creationId xmlns:a16="http://schemas.microsoft.com/office/drawing/2014/main" id="{85EA71AE-6BD6-4622-9BB6-E0A7E3776FC9}"/>
              </a:ext>
            </a:extLst>
          </p:cNvPr>
          <p:cNvPicPr>
            <a:picLocks noChangeAspect="1"/>
          </p:cNvPicPr>
          <p:nvPr/>
        </p:nvPicPr>
        <p:blipFill>
          <a:blip r:embed="rId2"/>
          <a:stretch>
            <a:fillRect/>
          </a:stretch>
        </p:blipFill>
        <p:spPr>
          <a:xfrm>
            <a:off x="2352582" y="1242874"/>
            <a:ext cx="6658252" cy="4975977"/>
          </a:xfrm>
          <a:prstGeom prst="rect">
            <a:avLst/>
          </a:prstGeom>
        </p:spPr>
      </p:pic>
    </p:spTree>
    <p:extLst>
      <p:ext uri="{BB962C8B-B14F-4D97-AF65-F5344CB8AC3E}">
        <p14:creationId xmlns:p14="http://schemas.microsoft.com/office/powerpoint/2010/main" val="3402074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D132B-174F-4616-B44F-D678E6B6F5E8}"/>
              </a:ext>
            </a:extLst>
          </p:cNvPr>
          <p:cNvSpPr>
            <a:spLocks noGrp="1"/>
          </p:cNvSpPr>
          <p:nvPr>
            <p:ph type="title"/>
          </p:nvPr>
        </p:nvSpPr>
        <p:spPr/>
        <p:txBody>
          <a:bodyPr/>
          <a:lstStyle/>
          <a:p>
            <a:r>
              <a:rPr lang="en-IN" dirty="0"/>
              <a:t>SEQUENCE DIAGRAM:</a:t>
            </a:r>
          </a:p>
        </p:txBody>
      </p:sp>
      <p:pic>
        <p:nvPicPr>
          <p:cNvPr id="5" name="Content Placeholder 4">
            <a:extLst>
              <a:ext uri="{FF2B5EF4-FFF2-40B4-BE49-F238E27FC236}">
                <a16:creationId xmlns:a16="http://schemas.microsoft.com/office/drawing/2014/main" id="{70E2E014-DACC-4A08-AD37-F3D0A8442040}"/>
              </a:ext>
            </a:extLst>
          </p:cNvPr>
          <p:cNvPicPr>
            <a:picLocks noGrp="1" noChangeAspect="1"/>
          </p:cNvPicPr>
          <p:nvPr>
            <p:ph idx="1"/>
          </p:nvPr>
        </p:nvPicPr>
        <p:blipFill>
          <a:blip r:embed="rId2"/>
          <a:stretch>
            <a:fillRect/>
          </a:stretch>
        </p:blipFill>
        <p:spPr>
          <a:xfrm>
            <a:off x="1979720" y="1585047"/>
            <a:ext cx="6960093" cy="4820235"/>
          </a:xfrm>
          <a:prstGeom prst="rect">
            <a:avLst/>
          </a:prstGeom>
        </p:spPr>
      </p:pic>
      <p:sp>
        <p:nvSpPr>
          <p:cNvPr id="4" name="Slide Number Placeholder 3">
            <a:extLst>
              <a:ext uri="{FF2B5EF4-FFF2-40B4-BE49-F238E27FC236}">
                <a16:creationId xmlns:a16="http://schemas.microsoft.com/office/drawing/2014/main" id="{7A5C488C-AAEC-4C73-AEE1-81572B827664}"/>
              </a:ext>
            </a:extLst>
          </p:cNvPr>
          <p:cNvSpPr>
            <a:spLocks noGrp="1"/>
          </p:cNvSpPr>
          <p:nvPr>
            <p:ph type="sldNum" sz="quarter" idx="12"/>
          </p:nvPr>
        </p:nvSpPr>
        <p:spPr/>
        <p:txBody>
          <a:bodyPr/>
          <a:lstStyle/>
          <a:p>
            <a:fld id="{20B75607-6B9F-4B86-8921-0514AA7B6519}" type="slidenum">
              <a:rPr lang="en-IN" smtClean="0"/>
              <a:t>7</a:t>
            </a:fld>
            <a:endParaRPr lang="en-IN"/>
          </a:p>
        </p:txBody>
      </p:sp>
    </p:spTree>
    <p:extLst>
      <p:ext uri="{BB962C8B-B14F-4D97-AF65-F5344CB8AC3E}">
        <p14:creationId xmlns:p14="http://schemas.microsoft.com/office/powerpoint/2010/main" val="3983418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7F571-DA3E-46F1-8679-7BCF3B40E885}"/>
              </a:ext>
            </a:extLst>
          </p:cNvPr>
          <p:cNvSpPr>
            <a:spLocks noGrp="1"/>
          </p:cNvSpPr>
          <p:nvPr>
            <p:ph type="title"/>
          </p:nvPr>
        </p:nvSpPr>
        <p:spPr/>
        <p:txBody>
          <a:bodyPr/>
          <a:lstStyle/>
          <a:p>
            <a:r>
              <a:rPr lang="en-US" sz="3200" dirty="0"/>
              <a:t>FLOWCHART </a:t>
            </a:r>
            <a:endParaRPr lang="en-IN" sz="3200" dirty="0"/>
          </a:p>
        </p:txBody>
      </p:sp>
      <p:sp>
        <p:nvSpPr>
          <p:cNvPr id="4" name="Slide Number Placeholder 3">
            <a:extLst>
              <a:ext uri="{FF2B5EF4-FFF2-40B4-BE49-F238E27FC236}">
                <a16:creationId xmlns:a16="http://schemas.microsoft.com/office/drawing/2014/main" id="{D08B8495-2E77-4DAD-89E3-4AC9D005ADA5}"/>
              </a:ext>
            </a:extLst>
          </p:cNvPr>
          <p:cNvSpPr>
            <a:spLocks noGrp="1"/>
          </p:cNvSpPr>
          <p:nvPr>
            <p:ph type="sldNum" sz="quarter" idx="12"/>
          </p:nvPr>
        </p:nvSpPr>
        <p:spPr/>
        <p:txBody>
          <a:bodyPr/>
          <a:lstStyle/>
          <a:p>
            <a:fld id="{20B75607-6B9F-4B86-8921-0514AA7B6519}" type="slidenum">
              <a:rPr lang="en-IN" smtClean="0"/>
              <a:t>8</a:t>
            </a:fld>
            <a:endParaRPr lang="en-IN"/>
          </a:p>
        </p:txBody>
      </p:sp>
      <p:pic>
        <p:nvPicPr>
          <p:cNvPr id="8" name="Picture 7">
            <a:extLst>
              <a:ext uri="{FF2B5EF4-FFF2-40B4-BE49-F238E27FC236}">
                <a16:creationId xmlns:a16="http://schemas.microsoft.com/office/drawing/2014/main" id="{BD4FC49A-56C3-48D3-9A00-0501EB903AA6}"/>
              </a:ext>
            </a:extLst>
          </p:cNvPr>
          <p:cNvPicPr>
            <a:picLocks noChangeAspect="1"/>
          </p:cNvPicPr>
          <p:nvPr/>
        </p:nvPicPr>
        <p:blipFill>
          <a:blip r:embed="rId2"/>
          <a:stretch>
            <a:fillRect/>
          </a:stretch>
        </p:blipFill>
        <p:spPr>
          <a:xfrm>
            <a:off x="6972705" y="1587198"/>
            <a:ext cx="4773561" cy="3072497"/>
          </a:xfrm>
          <a:prstGeom prst="rect">
            <a:avLst/>
          </a:prstGeom>
        </p:spPr>
      </p:pic>
      <p:pic>
        <p:nvPicPr>
          <p:cNvPr id="9" name="Content Placeholder 8">
            <a:extLst>
              <a:ext uri="{FF2B5EF4-FFF2-40B4-BE49-F238E27FC236}">
                <a16:creationId xmlns:a16="http://schemas.microsoft.com/office/drawing/2014/main" id="{36277A65-8113-42C5-AEE9-8E14DE61672C}"/>
              </a:ext>
            </a:extLst>
          </p:cNvPr>
          <p:cNvPicPr>
            <a:picLocks noGrp="1" noChangeAspect="1"/>
          </p:cNvPicPr>
          <p:nvPr>
            <p:ph idx="1"/>
          </p:nvPr>
        </p:nvPicPr>
        <p:blipFill>
          <a:blip r:embed="rId3"/>
          <a:stretch>
            <a:fillRect/>
          </a:stretch>
        </p:blipFill>
        <p:spPr>
          <a:xfrm>
            <a:off x="646111" y="1152983"/>
            <a:ext cx="4906725" cy="5295216"/>
          </a:xfrm>
        </p:spPr>
      </p:pic>
    </p:spTree>
    <p:extLst>
      <p:ext uri="{BB962C8B-B14F-4D97-AF65-F5344CB8AC3E}">
        <p14:creationId xmlns:p14="http://schemas.microsoft.com/office/powerpoint/2010/main" val="2449846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8AFA1-38FF-4DE5-914F-63B14B7421AA}"/>
              </a:ext>
            </a:extLst>
          </p:cNvPr>
          <p:cNvSpPr>
            <a:spLocks noGrp="1"/>
          </p:cNvSpPr>
          <p:nvPr>
            <p:ph type="title"/>
          </p:nvPr>
        </p:nvSpPr>
        <p:spPr>
          <a:xfrm>
            <a:off x="584945" y="350350"/>
            <a:ext cx="9385009" cy="767687"/>
          </a:xfrm>
        </p:spPr>
        <p:txBody>
          <a:bodyPr/>
          <a:lstStyle/>
          <a:p>
            <a:r>
              <a:rPr lang="en-IN" dirty="0"/>
              <a:t>TECHNOLOGY USED</a:t>
            </a:r>
          </a:p>
        </p:txBody>
      </p:sp>
      <p:sp>
        <p:nvSpPr>
          <p:cNvPr id="3" name="Content Placeholder 2">
            <a:extLst>
              <a:ext uri="{FF2B5EF4-FFF2-40B4-BE49-F238E27FC236}">
                <a16:creationId xmlns:a16="http://schemas.microsoft.com/office/drawing/2014/main" id="{C7B7ABE3-B926-4D5C-A026-7A4E8C0D3A3C}"/>
              </a:ext>
            </a:extLst>
          </p:cNvPr>
          <p:cNvSpPr>
            <a:spLocks noGrp="1"/>
          </p:cNvSpPr>
          <p:nvPr>
            <p:ph idx="1"/>
          </p:nvPr>
        </p:nvSpPr>
        <p:spPr>
          <a:xfrm>
            <a:off x="807867" y="1518082"/>
            <a:ext cx="9294921" cy="3817397"/>
          </a:xfrm>
        </p:spPr>
        <p:txBody>
          <a:bodyPr>
            <a:normAutofit/>
          </a:bodyPr>
          <a:lstStyle/>
          <a:p>
            <a:r>
              <a:rPr lang="en-US" dirty="0"/>
              <a:t>MACHINE LEARNING</a:t>
            </a:r>
          </a:p>
          <a:p>
            <a:r>
              <a:rPr lang="en-US" dirty="0"/>
              <a:t>Machine learning is the kind of programming which gives computers the capability to automatically learn from data without being explicitly programmed.</a:t>
            </a:r>
          </a:p>
          <a:p>
            <a:r>
              <a:rPr lang="en-US" dirty="0"/>
              <a:t>In other words that these programs change their </a:t>
            </a:r>
            <a:r>
              <a:rPr lang="en-US" dirty="0" err="1"/>
              <a:t>behaviour</a:t>
            </a:r>
            <a:r>
              <a:rPr lang="en-US" dirty="0"/>
              <a:t> by learning from data. Python is clearly one of the best languages for machine learning.</a:t>
            </a:r>
          </a:p>
          <a:p>
            <a:r>
              <a:rPr lang="en-US" dirty="0"/>
              <a:t>Face Recognition</a:t>
            </a:r>
          </a:p>
        </p:txBody>
      </p:sp>
      <p:sp>
        <p:nvSpPr>
          <p:cNvPr id="4" name="Slide Number Placeholder 3">
            <a:extLst>
              <a:ext uri="{FF2B5EF4-FFF2-40B4-BE49-F238E27FC236}">
                <a16:creationId xmlns:a16="http://schemas.microsoft.com/office/drawing/2014/main" id="{E7C29F40-078E-4250-8694-B3652B78CEC8}"/>
              </a:ext>
            </a:extLst>
          </p:cNvPr>
          <p:cNvSpPr>
            <a:spLocks noGrp="1"/>
          </p:cNvSpPr>
          <p:nvPr>
            <p:ph type="sldNum" sz="quarter" idx="12"/>
          </p:nvPr>
        </p:nvSpPr>
        <p:spPr/>
        <p:txBody>
          <a:bodyPr/>
          <a:lstStyle/>
          <a:p>
            <a:fld id="{20B75607-6B9F-4B86-8921-0514AA7B6519}" type="slidenum">
              <a:rPr lang="en-IN" smtClean="0"/>
              <a:t>9</a:t>
            </a:fld>
            <a:endParaRPr lang="en-IN"/>
          </a:p>
        </p:txBody>
      </p:sp>
    </p:spTree>
    <p:extLst>
      <p:ext uri="{BB962C8B-B14F-4D97-AF65-F5344CB8AC3E}">
        <p14:creationId xmlns:p14="http://schemas.microsoft.com/office/powerpoint/2010/main" val="23347554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TotalTime>
  <Words>774</Words>
  <Application>Microsoft Office PowerPoint</Application>
  <PresentationFormat>Widescreen</PresentationFormat>
  <Paragraphs>59</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Times New Roman</vt:lpstr>
      <vt:lpstr>Wingdings 3</vt:lpstr>
      <vt:lpstr>Ion</vt:lpstr>
      <vt:lpstr>DOZY DRIVING DETECTION SYSTEM</vt:lpstr>
      <vt:lpstr>ABSTRACT</vt:lpstr>
      <vt:lpstr>INTRODUCTION </vt:lpstr>
      <vt:lpstr> SOFTWARE REQUIREMENTS </vt:lpstr>
      <vt:lpstr>DESIGN OF SOLUTIONS  ARCHITECTURE </vt:lpstr>
      <vt:lpstr>USE CASE DIAGRAM </vt:lpstr>
      <vt:lpstr>SEQUENCE DIAGRAM:</vt:lpstr>
      <vt:lpstr>FLOWCHART </vt:lpstr>
      <vt:lpstr>TECHNOLOGY USED</vt:lpstr>
      <vt:lpstr>PowerPoint Presentation</vt:lpstr>
      <vt:lpstr>RESULT  </vt:lpstr>
      <vt:lpstr>PowerPoint Presentation</vt:lpstr>
      <vt:lpstr>CONLUSION </vt:lpstr>
      <vt:lpstr>FUTURE SCOPE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DROWSINESS DETECTION SYSTEM</dc:title>
  <dc:creator>sumasrigali@outlook.com</dc:creator>
  <cp:lastModifiedBy>19-737-113_CHINTHALA SRILATHA</cp:lastModifiedBy>
  <cp:revision>7</cp:revision>
  <dcterms:created xsi:type="dcterms:W3CDTF">2021-10-08T01:13:35Z</dcterms:created>
  <dcterms:modified xsi:type="dcterms:W3CDTF">2021-12-26T13:22:16Z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398adb1883834a23a86738aa5448e575</vt:lpwstr>
  </property>
</Properties>
</file>